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3.xml" ContentType="application/vnd.openxmlformats-officedocument.presentationml.tags+xml"/>
  <Override PartName="/ppt/charts/chart2.xml" ContentType="application/vnd.openxmlformats-officedocument.drawingml.chart+xml"/>
  <Override PartName="/ppt/tags/tag4.xml" ContentType="application/vnd.openxmlformats-officedocument.presentationml.tags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5.xml" ContentType="application/vnd.openxmlformats-officedocument.presentationml.tag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4"/>
  </p:notesMasterIdLst>
  <p:handoutMasterIdLst>
    <p:handoutMasterId r:id="rId15"/>
  </p:handoutMasterIdLst>
  <p:sldIdLst>
    <p:sldId id="335" r:id="rId2"/>
    <p:sldId id="356" r:id="rId3"/>
    <p:sldId id="357" r:id="rId4"/>
    <p:sldId id="383" r:id="rId5"/>
    <p:sldId id="375" r:id="rId6"/>
    <p:sldId id="376" r:id="rId7"/>
    <p:sldId id="377" r:id="rId8"/>
    <p:sldId id="378" r:id="rId9"/>
    <p:sldId id="371" r:id="rId10"/>
    <p:sldId id="380" r:id="rId11"/>
    <p:sldId id="381" r:id="rId12"/>
    <p:sldId id="367" r:id="rId13"/>
  </p:sldIdLst>
  <p:sldSz cx="9144000" cy="6858000" type="letter"/>
  <p:notesSz cx="6934200" cy="9220200"/>
  <p:custDataLst>
    <p:tags r:id="rId1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300" kern="1200">
        <a:solidFill>
          <a:srgbClr val="000000"/>
        </a:solidFill>
        <a:latin typeface="Arial" charset="0"/>
        <a:ea typeface="+mn-ea"/>
        <a:cs typeface="Arial" charset="0"/>
      </a:defRPr>
    </a:lvl1pPr>
    <a:lvl2pPr marL="410195" algn="ctr" rtl="0" fontAlgn="base">
      <a:spcBef>
        <a:spcPct val="0"/>
      </a:spcBef>
      <a:spcAft>
        <a:spcPct val="0"/>
      </a:spcAft>
      <a:defRPr sz="1300" kern="1200">
        <a:solidFill>
          <a:srgbClr val="000000"/>
        </a:solidFill>
        <a:latin typeface="Arial" charset="0"/>
        <a:ea typeface="+mn-ea"/>
        <a:cs typeface="Arial" charset="0"/>
      </a:defRPr>
    </a:lvl2pPr>
    <a:lvl3pPr marL="820391" algn="ctr" rtl="0" fontAlgn="base">
      <a:spcBef>
        <a:spcPct val="0"/>
      </a:spcBef>
      <a:spcAft>
        <a:spcPct val="0"/>
      </a:spcAft>
      <a:defRPr sz="1300" kern="1200">
        <a:solidFill>
          <a:srgbClr val="000000"/>
        </a:solidFill>
        <a:latin typeface="Arial" charset="0"/>
        <a:ea typeface="+mn-ea"/>
        <a:cs typeface="Arial" charset="0"/>
      </a:defRPr>
    </a:lvl3pPr>
    <a:lvl4pPr marL="1230586" algn="ctr" rtl="0" fontAlgn="base">
      <a:spcBef>
        <a:spcPct val="0"/>
      </a:spcBef>
      <a:spcAft>
        <a:spcPct val="0"/>
      </a:spcAft>
      <a:defRPr sz="1300" kern="1200">
        <a:solidFill>
          <a:srgbClr val="000000"/>
        </a:solidFill>
        <a:latin typeface="Arial" charset="0"/>
        <a:ea typeface="+mn-ea"/>
        <a:cs typeface="Arial" charset="0"/>
      </a:defRPr>
    </a:lvl4pPr>
    <a:lvl5pPr marL="1640781" algn="ctr" rtl="0" fontAlgn="base">
      <a:spcBef>
        <a:spcPct val="0"/>
      </a:spcBef>
      <a:spcAft>
        <a:spcPct val="0"/>
      </a:spcAft>
      <a:defRPr sz="1300" kern="1200">
        <a:solidFill>
          <a:srgbClr val="000000"/>
        </a:solidFill>
        <a:latin typeface="Arial" charset="0"/>
        <a:ea typeface="+mn-ea"/>
        <a:cs typeface="Arial" charset="0"/>
      </a:defRPr>
    </a:lvl5pPr>
    <a:lvl6pPr marL="2050976" algn="l" defTabSz="820391" rtl="0" eaLnBrk="1" latinLnBrk="0" hangingPunct="1">
      <a:defRPr sz="1300" kern="1200">
        <a:solidFill>
          <a:srgbClr val="000000"/>
        </a:solidFill>
        <a:latin typeface="Arial" charset="0"/>
        <a:ea typeface="+mn-ea"/>
        <a:cs typeface="Arial" charset="0"/>
      </a:defRPr>
    </a:lvl6pPr>
    <a:lvl7pPr marL="2461173" algn="l" defTabSz="820391" rtl="0" eaLnBrk="1" latinLnBrk="0" hangingPunct="1">
      <a:defRPr sz="1300" kern="1200">
        <a:solidFill>
          <a:srgbClr val="000000"/>
        </a:solidFill>
        <a:latin typeface="Arial" charset="0"/>
        <a:ea typeface="+mn-ea"/>
        <a:cs typeface="Arial" charset="0"/>
      </a:defRPr>
    </a:lvl7pPr>
    <a:lvl8pPr marL="2871367" algn="l" defTabSz="820391" rtl="0" eaLnBrk="1" latinLnBrk="0" hangingPunct="1">
      <a:defRPr sz="1300" kern="1200">
        <a:solidFill>
          <a:srgbClr val="000000"/>
        </a:solidFill>
        <a:latin typeface="Arial" charset="0"/>
        <a:ea typeface="+mn-ea"/>
        <a:cs typeface="Arial" charset="0"/>
      </a:defRPr>
    </a:lvl8pPr>
    <a:lvl9pPr marL="3281562" algn="l" defTabSz="820391" rtl="0" eaLnBrk="1" latinLnBrk="0" hangingPunct="1">
      <a:defRPr sz="1300" kern="1200">
        <a:solidFill>
          <a:srgbClr val="0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CEC4"/>
    <a:srgbClr val="D14414"/>
    <a:srgbClr val="FCCC93"/>
    <a:srgbClr val="5B8772"/>
    <a:srgbClr val="7FA9CF"/>
    <a:srgbClr val="70193D"/>
    <a:srgbClr val="E28C05"/>
    <a:srgbClr val="003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2" autoAdjust="0"/>
    <p:restoredTop sz="94485" autoAdjust="0"/>
  </p:normalViewPr>
  <p:slideViewPr>
    <p:cSldViewPr>
      <p:cViewPr>
        <p:scale>
          <a:sx n="88" d="100"/>
          <a:sy n="88" d="100"/>
        </p:scale>
        <p:origin x="-846" y="-72"/>
      </p:cViewPr>
      <p:guideLst>
        <p:guide orient="horz" pos="2329"/>
        <p:guide orient="horz" pos="3896"/>
        <p:guide orient="horz" pos="3727"/>
        <p:guide orient="horz" pos="932"/>
        <p:guide orient="horz" pos="720"/>
        <p:guide pos="2880"/>
        <p:guide pos="5367"/>
        <p:guide pos="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328" y="-90"/>
      </p:cViewPr>
      <p:guideLst>
        <p:guide orient="horz" pos="2904"/>
        <p:guide orient="horz" pos="92"/>
        <p:guide pos="2184"/>
        <p:guide pos="4186"/>
        <p:guide pos="18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12/31/2000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Tax-Free Inst'l</c:v>
                </c:pt>
                <c:pt idx="1">
                  <c:v>Tax-Free Retail</c:v>
                </c:pt>
                <c:pt idx="2">
                  <c:v>Tax-Free State Inst'l</c:v>
                </c:pt>
                <c:pt idx="3">
                  <c:v>Tax-Free State Retail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55458.6</c:v>
                </c:pt>
                <c:pt idx="1">
                  <c:v>178476.4</c:v>
                </c:pt>
                <c:pt idx="2">
                  <c:v>13342.5</c:v>
                </c:pt>
                <c:pt idx="3">
                  <c:v>80899.600000000006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12/31/2007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Tax-Free Inst'l</c:v>
                </c:pt>
                <c:pt idx="1">
                  <c:v>Tax-Free Retail</c:v>
                </c:pt>
                <c:pt idx="2">
                  <c:v>Tax-Free State Inst'l</c:v>
                </c:pt>
                <c:pt idx="3">
                  <c:v>Tax-Free State Retail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182328</c:v>
                </c:pt>
                <c:pt idx="1">
                  <c:v>287788.3</c:v>
                </c:pt>
                <c:pt idx="2">
                  <c:v>28762.6</c:v>
                </c:pt>
                <c:pt idx="3">
                  <c:v>122482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4/30/2015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Tax-Free Inst'l</c:v>
                </c:pt>
                <c:pt idx="1">
                  <c:v>Tax-Free Retail</c:v>
                </c:pt>
                <c:pt idx="2">
                  <c:v>Tax-Free State Inst'l</c:v>
                </c:pt>
                <c:pt idx="3">
                  <c:v>Tax-Free State Retail</c:v>
                </c:pt>
              </c:strCache>
            </c:strRef>
          </c:cat>
          <c:val>
            <c:numRef>
              <c:f>Sheet1!$D$2:$D$5</c:f>
              <c:numCache>
                <c:formatCode>"$"#,##0.00</c:formatCode>
                <c:ptCount val="4"/>
                <c:pt idx="0">
                  <c:v>68642.899999999994</c:v>
                </c:pt>
                <c:pt idx="1">
                  <c:v>174111</c:v>
                </c:pt>
                <c:pt idx="2">
                  <c:v>7874.7</c:v>
                </c:pt>
                <c:pt idx="3">
                  <c:v>61839.1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5/31/2016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Tax-Free Inst'l</c:v>
                </c:pt>
                <c:pt idx="1">
                  <c:v>Tax-Free Retail</c:v>
                </c:pt>
                <c:pt idx="2">
                  <c:v>Tax-Free State Inst'l</c:v>
                </c:pt>
                <c:pt idx="3">
                  <c:v>Tax-Free State Retail</c:v>
                </c:pt>
              </c:strCache>
            </c:strRef>
          </c:cat>
          <c:val>
            <c:numRef>
              <c:f>Sheet1!$E$2:$E$5</c:f>
              <c:numCache>
                <c:formatCode>"$"#,##0.00</c:formatCode>
                <c:ptCount val="4"/>
                <c:pt idx="0">
                  <c:v>54013.5</c:v>
                </c:pt>
                <c:pt idx="1">
                  <c:v>154397.20000000001</c:v>
                </c:pt>
                <c:pt idx="2">
                  <c:v>4392.8</c:v>
                </c:pt>
                <c:pt idx="3">
                  <c:v>56506.8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986624"/>
        <c:axId val="246988160"/>
      </c:barChart>
      <c:catAx>
        <c:axId val="246986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eorgia"/>
              </a:defRPr>
            </a:pPr>
            <a:endParaRPr lang="en-US"/>
          </a:p>
        </c:txPr>
        <c:crossAx val="246988160"/>
        <c:crosses val="autoZero"/>
        <c:auto val="1"/>
        <c:lblAlgn val="ctr"/>
        <c:lblOffset val="100"/>
        <c:noMultiLvlLbl val="0"/>
      </c:catAx>
      <c:valAx>
        <c:axId val="246988160"/>
        <c:scaling>
          <c:orientation val="minMax"/>
          <c:max val="300000"/>
        </c:scaling>
        <c:delete val="0"/>
        <c:axPos val="l"/>
        <c:majorGridlines/>
        <c:numFmt formatCode="&quot;$&quot;#,##0.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Georgia"/>
              </a:defRPr>
            </a:pPr>
            <a:endParaRPr lang="en-US"/>
          </a:p>
        </c:txPr>
        <c:crossAx val="246986624"/>
        <c:crosses val="autoZero"/>
        <c:crossBetween val="between"/>
        <c:majorUnit val="1000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Georgia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870370370370378E-2"/>
          <c:y val="0.16632312281959766"/>
          <c:w val="0.86265432098765427"/>
          <c:h val="0.832909813889331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6"/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5548580732963935"/>
                  <c:y val="-0.3605684157786325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9.3074633031982115E-2"/>
                  <c:y val="7.30505463950560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568873335277534E-2"/>
                  <c:y val="5.7024818810145082E-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6925731505784"/>
                  <c:y val="-7.259007641025788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Fixed Rate Debt</c:v>
                </c:pt>
                <c:pt idx="1">
                  <c:v>Synthetic Fixed Rate Debt</c:v>
                </c:pt>
                <c:pt idx="2">
                  <c:v>Variable Rate Debt</c:v>
                </c:pt>
                <c:pt idx="3">
                  <c:v>Term Rate Debt</c:v>
                </c:pt>
              </c:strCache>
            </c:strRef>
          </c:cat>
          <c:val>
            <c:numRef>
              <c:f>Sheet1!$B$2:$B$5</c:f>
              <c:numCache>
                <c:formatCode>_("$"* #,##0.00_);_("$"* \(#,##0.00\);_("$"* "-"??_);_(@_)</c:formatCode>
                <c:ptCount val="4"/>
                <c:pt idx="0">
                  <c:v>31.18</c:v>
                </c:pt>
                <c:pt idx="1">
                  <c:v>2.41</c:v>
                </c:pt>
                <c:pt idx="2">
                  <c:v>2.7229999999999999</c:v>
                </c:pt>
                <c:pt idx="3">
                  <c:v>0.23480000000000001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104938271604937E-2"/>
          <c:y val="0.19956015949793193"/>
          <c:w val="0.8271604938271605"/>
          <c:h val="0.7996725089067171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8"/>
          </c:dPt>
          <c:dPt>
            <c:idx val="1"/>
            <c:bubble3D val="0"/>
            <c:explosion val="14"/>
          </c:dPt>
          <c:dLbls>
            <c:dLbl>
              <c:idx val="0"/>
              <c:layout>
                <c:manualLayout>
                  <c:x val="-0.18075034023524836"/>
                  <c:y val="7.48680319208244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42517254787596"/>
                  <c:y val="-0.2311120786233480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2251059673181092"/>
                  <c:y val="-0.1221000705820519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518518518518517E-2"/>
                  <c:y val="-3.324395644071126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4274691358024717E-2"/>
                  <c:y val="4.829105084468033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4576566921625319E-2"/>
                  <c:y val="-3.34909553927279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21131407072217"/>
                      <c:h val="0.2508905308605001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Weekly  VRDB</c:v>
                </c:pt>
                <c:pt idx="1">
                  <c:v>Daily VRDB</c:v>
                </c:pt>
                <c:pt idx="2">
                  <c:v>Floating Rate Notes</c:v>
                </c:pt>
                <c:pt idx="3">
                  <c:v>Bond Anticipation Notes</c:v>
                </c:pt>
                <c:pt idx="4">
                  <c:v>Auction Rate Securities</c:v>
                </c:pt>
                <c:pt idx="5">
                  <c:v>Term Rate Debt</c:v>
                </c:pt>
              </c:strCache>
            </c:strRef>
          </c:cat>
          <c:val>
            <c:numRef>
              <c:f>Sheet1!$B$2:$B$7</c:f>
              <c:numCache>
                <c:formatCode>_("$"* #,##0.00_);_("$"* \(#,##0.00\);_("$"* "-"??_);_(@_)</c:formatCode>
                <c:ptCount val="6"/>
                <c:pt idx="0">
                  <c:v>1.8944099999999999</c:v>
                </c:pt>
                <c:pt idx="1">
                  <c:v>0.95089500000000005</c:v>
                </c:pt>
                <c:pt idx="2">
                  <c:v>2.0347300000000001</c:v>
                </c:pt>
                <c:pt idx="4">
                  <c:v>0.25237500000000002</c:v>
                </c:pt>
                <c:pt idx="5">
                  <c:v>0.23477500000000001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38663369076649E-2"/>
          <c:y val="8.9522252905862229E-2"/>
          <c:w val="0.92008879023307777"/>
          <c:h val="0.8016528925619873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Outstanding VRDN</c:v>
                </c:pt>
              </c:strCache>
            </c:strRef>
          </c:tx>
          <c:spPr>
            <a:ln w="25400">
              <a:solidFill>
                <a:srgbClr val="00AEEF"/>
              </a:solidFill>
              <a:prstDash val="solid"/>
            </a:ln>
          </c:spPr>
          <c:marker>
            <c:symbol val="none"/>
          </c:marker>
          <c:xVal>
            <c:numRef>
              <c:f>Sheet1!$A$2:$A$62</c:f>
              <c:numCache>
                <c:formatCode>m/d/yyyy</c:formatCode>
                <c:ptCount val="61"/>
                <c:pt idx="0">
                  <c:v>38443</c:v>
                </c:pt>
                <c:pt idx="1">
                  <c:v>38534</c:v>
                </c:pt>
                <c:pt idx="2">
                  <c:v>38626</c:v>
                </c:pt>
                <c:pt idx="3">
                  <c:v>38718</c:v>
                </c:pt>
                <c:pt idx="4">
                  <c:v>38808</c:v>
                </c:pt>
                <c:pt idx="5">
                  <c:v>38899</c:v>
                </c:pt>
                <c:pt idx="6">
                  <c:v>38991</c:v>
                </c:pt>
                <c:pt idx="7">
                  <c:v>39083</c:v>
                </c:pt>
                <c:pt idx="8">
                  <c:v>39173</c:v>
                </c:pt>
                <c:pt idx="9">
                  <c:v>39264</c:v>
                </c:pt>
                <c:pt idx="10">
                  <c:v>39356</c:v>
                </c:pt>
                <c:pt idx="11">
                  <c:v>39448</c:v>
                </c:pt>
                <c:pt idx="12">
                  <c:v>39539</c:v>
                </c:pt>
                <c:pt idx="13">
                  <c:v>39630</c:v>
                </c:pt>
                <c:pt idx="14">
                  <c:v>39722</c:v>
                </c:pt>
                <c:pt idx="15">
                  <c:v>39815</c:v>
                </c:pt>
                <c:pt idx="16">
                  <c:v>39906</c:v>
                </c:pt>
                <c:pt idx="17">
                  <c:v>39996</c:v>
                </c:pt>
                <c:pt idx="18">
                  <c:v>40087</c:v>
                </c:pt>
                <c:pt idx="19">
                  <c:v>40179</c:v>
                </c:pt>
                <c:pt idx="20">
                  <c:v>40269</c:v>
                </c:pt>
                <c:pt idx="21">
                  <c:v>40361</c:v>
                </c:pt>
                <c:pt idx="22">
                  <c:v>40452</c:v>
                </c:pt>
                <c:pt idx="23">
                  <c:v>40544</c:v>
                </c:pt>
                <c:pt idx="24">
                  <c:v>40634</c:v>
                </c:pt>
                <c:pt idx="25">
                  <c:v>40725</c:v>
                </c:pt>
                <c:pt idx="26">
                  <c:v>40817</c:v>
                </c:pt>
                <c:pt idx="27">
                  <c:v>40909</c:v>
                </c:pt>
                <c:pt idx="28">
                  <c:v>41000</c:v>
                </c:pt>
                <c:pt idx="29">
                  <c:v>41091</c:v>
                </c:pt>
                <c:pt idx="30">
                  <c:v>41183</c:v>
                </c:pt>
                <c:pt idx="31">
                  <c:v>41275</c:v>
                </c:pt>
                <c:pt idx="32">
                  <c:v>41365</c:v>
                </c:pt>
                <c:pt idx="33">
                  <c:v>41456</c:v>
                </c:pt>
                <c:pt idx="34">
                  <c:v>41548</c:v>
                </c:pt>
                <c:pt idx="35">
                  <c:v>41639</c:v>
                </c:pt>
                <c:pt idx="36">
                  <c:v>41729</c:v>
                </c:pt>
                <c:pt idx="37">
                  <c:v>41759</c:v>
                </c:pt>
                <c:pt idx="38">
                  <c:v>41790</c:v>
                </c:pt>
                <c:pt idx="39">
                  <c:v>41820</c:v>
                </c:pt>
                <c:pt idx="40">
                  <c:v>41851</c:v>
                </c:pt>
                <c:pt idx="41">
                  <c:v>41882</c:v>
                </c:pt>
                <c:pt idx="42">
                  <c:v>41912</c:v>
                </c:pt>
                <c:pt idx="43">
                  <c:v>41943</c:v>
                </c:pt>
                <c:pt idx="44">
                  <c:v>41973</c:v>
                </c:pt>
                <c:pt idx="45">
                  <c:v>42004</c:v>
                </c:pt>
                <c:pt idx="46">
                  <c:v>42035</c:v>
                </c:pt>
                <c:pt idx="47">
                  <c:v>42063</c:v>
                </c:pt>
                <c:pt idx="48">
                  <c:v>42094</c:v>
                </c:pt>
                <c:pt idx="49">
                  <c:v>42124</c:v>
                </c:pt>
                <c:pt idx="50">
                  <c:v>42155</c:v>
                </c:pt>
                <c:pt idx="51">
                  <c:v>42185</c:v>
                </c:pt>
                <c:pt idx="52">
                  <c:v>42216</c:v>
                </c:pt>
                <c:pt idx="53">
                  <c:v>42247</c:v>
                </c:pt>
                <c:pt idx="54">
                  <c:v>42277</c:v>
                </c:pt>
                <c:pt idx="55">
                  <c:v>42308</c:v>
                </c:pt>
                <c:pt idx="56">
                  <c:v>42338</c:v>
                </c:pt>
                <c:pt idx="57">
                  <c:v>42369</c:v>
                </c:pt>
                <c:pt idx="58">
                  <c:v>42400</c:v>
                </c:pt>
                <c:pt idx="59">
                  <c:v>42429</c:v>
                </c:pt>
                <c:pt idx="60">
                  <c:v>42460</c:v>
                </c:pt>
              </c:numCache>
            </c:numRef>
          </c:xVal>
          <c:yVal>
            <c:numRef>
              <c:f>Sheet1!$B$2:$B$62</c:f>
              <c:numCache>
                <c:formatCode>General</c:formatCode>
                <c:ptCount val="61"/>
                <c:pt idx="0">
                  <c:v>299</c:v>
                </c:pt>
                <c:pt idx="1">
                  <c:v>308</c:v>
                </c:pt>
                <c:pt idx="2">
                  <c:v>309</c:v>
                </c:pt>
                <c:pt idx="3">
                  <c:v>324</c:v>
                </c:pt>
                <c:pt idx="4">
                  <c:v>342</c:v>
                </c:pt>
                <c:pt idx="5">
                  <c:v>349</c:v>
                </c:pt>
                <c:pt idx="6">
                  <c:v>353</c:v>
                </c:pt>
                <c:pt idx="7">
                  <c:v>366</c:v>
                </c:pt>
                <c:pt idx="8">
                  <c:v>366</c:v>
                </c:pt>
                <c:pt idx="9">
                  <c:v>371</c:v>
                </c:pt>
                <c:pt idx="10">
                  <c:v>370</c:v>
                </c:pt>
                <c:pt idx="11">
                  <c:v>381</c:v>
                </c:pt>
                <c:pt idx="12">
                  <c:v>391</c:v>
                </c:pt>
                <c:pt idx="13">
                  <c:v>416</c:v>
                </c:pt>
                <c:pt idx="14">
                  <c:v>423</c:v>
                </c:pt>
                <c:pt idx="15">
                  <c:v>416</c:v>
                </c:pt>
                <c:pt idx="16">
                  <c:v>417</c:v>
                </c:pt>
                <c:pt idx="17">
                  <c:v>417</c:v>
                </c:pt>
                <c:pt idx="18">
                  <c:v>413</c:v>
                </c:pt>
                <c:pt idx="19">
                  <c:v>401</c:v>
                </c:pt>
                <c:pt idx="20">
                  <c:v>396</c:v>
                </c:pt>
                <c:pt idx="21">
                  <c:v>392</c:v>
                </c:pt>
                <c:pt idx="22">
                  <c:v>385</c:v>
                </c:pt>
                <c:pt idx="23" formatCode="#,##0">
                  <c:v>373</c:v>
                </c:pt>
                <c:pt idx="24">
                  <c:v>366.5</c:v>
                </c:pt>
                <c:pt idx="25">
                  <c:v>359.1</c:v>
                </c:pt>
                <c:pt idx="26">
                  <c:v>348</c:v>
                </c:pt>
                <c:pt idx="27">
                  <c:v>340</c:v>
                </c:pt>
                <c:pt idx="28">
                  <c:v>337.9</c:v>
                </c:pt>
                <c:pt idx="29">
                  <c:v>334</c:v>
                </c:pt>
                <c:pt idx="30">
                  <c:v>321</c:v>
                </c:pt>
                <c:pt idx="31">
                  <c:v>312.2</c:v>
                </c:pt>
                <c:pt idx="32">
                  <c:v>303.5</c:v>
                </c:pt>
                <c:pt idx="33">
                  <c:v>294.85000000000002</c:v>
                </c:pt>
                <c:pt idx="34">
                  <c:v>285.31490000000002</c:v>
                </c:pt>
                <c:pt idx="35">
                  <c:v>279.22465301800003</c:v>
                </c:pt>
                <c:pt idx="36">
                  <c:v>275.07455901799926</c:v>
                </c:pt>
                <c:pt idx="37">
                  <c:v>273.60329701799969</c:v>
                </c:pt>
                <c:pt idx="38">
                  <c:v>272.21895201799896</c:v>
                </c:pt>
                <c:pt idx="39">
                  <c:v>271.01964201800001</c:v>
                </c:pt>
                <c:pt idx="40">
                  <c:v>268.78256401799939</c:v>
                </c:pt>
                <c:pt idx="41">
                  <c:v>265.81797501800003</c:v>
                </c:pt>
                <c:pt idx="42">
                  <c:v>264.62138096799896</c:v>
                </c:pt>
                <c:pt idx="43">
                  <c:v>260.97062856799914</c:v>
                </c:pt>
                <c:pt idx="44">
                  <c:v>255.72656656799998</c:v>
                </c:pt>
                <c:pt idx="45">
                  <c:v>253.03060756800002</c:v>
                </c:pt>
                <c:pt idx="46">
                  <c:v>249.87157956800002</c:v>
                </c:pt>
                <c:pt idx="47">
                  <c:v>248.12425056799998</c:v>
                </c:pt>
                <c:pt idx="48">
                  <c:v>248.57927556799996</c:v>
                </c:pt>
                <c:pt idx="49">
                  <c:v>246.72023056800001</c:v>
                </c:pt>
                <c:pt idx="50">
                  <c:v>243.52268556800001</c:v>
                </c:pt>
                <c:pt idx="51" formatCode="_(&quot;$&quot;* #,##0_);_(&quot;$&quot;* \(#,##0\);_(&quot;$&quot;* &quot;-&quot;??_);_(@_)">
                  <c:v>239.37702056800001</c:v>
                </c:pt>
                <c:pt idx="52">
                  <c:v>237.33661256800002</c:v>
                </c:pt>
                <c:pt idx="53">
                  <c:v>237.09706256799998</c:v>
                </c:pt>
                <c:pt idx="54">
                  <c:v>238.11451256799995</c:v>
                </c:pt>
                <c:pt idx="55" formatCode="_(&quot;$&quot;* #,##0.0000_);_(&quot;$&quot;* \(#,##0.0000\);_(&quot;$&quot;* &quot;-&quot;??_);_(@_)">
                  <c:v>229.42332756800027</c:v>
                </c:pt>
                <c:pt idx="56">
                  <c:v>225.12005556799997</c:v>
                </c:pt>
                <c:pt idx="57">
                  <c:v>224.617196568</c:v>
                </c:pt>
                <c:pt idx="58" formatCode="_(&quot;$&quot;* #,##0.000_);_(&quot;$&quot;* \(#,##0.000\);_(&quot;$&quot;* &quot;-&quot;??_);_(@_)">
                  <c:v>223.691356568</c:v>
                </c:pt>
                <c:pt idx="59">
                  <c:v>224.105396568</c:v>
                </c:pt>
                <c:pt idx="60" formatCode="_(&quot;$&quot;* #,##0.000_);_(&quot;$&quot;* \(#,##0.000\);_(&quot;$&quot;* &quot;-&quot;??_);_(@_)">
                  <c:v>224.405266568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Tax-Exempt MMF Assets</c:v>
                </c:pt>
              </c:strCache>
            </c:strRef>
          </c:tx>
          <c:spPr>
            <a:ln w="25400">
              <a:solidFill>
                <a:schemeClr val="accent4"/>
              </a:solidFill>
              <a:prstDash val="solid"/>
            </a:ln>
          </c:spPr>
          <c:marker>
            <c:symbol val="none"/>
          </c:marker>
          <c:xVal>
            <c:numRef>
              <c:f>Sheet1!$A$2:$A$62</c:f>
              <c:numCache>
                <c:formatCode>m/d/yyyy</c:formatCode>
                <c:ptCount val="61"/>
                <c:pt idx="0">
                  <c:v>38443</c:v>
                </c:pt>
                <c:pt idx="1">
                  <c:v>38534</c:v>
                </c:pt>
                <c:pt idx="2">
                  <c:v>38626</c:v>
                </c:pt>
                <c:pt idx="3">
                  <c:v>38718</c:v>
                </c:pt>
                <c:pt idx="4">
                  <c:v>38808</c:v>
                </c:pt>
                <c:pt idx="5">
                  <c:v>38899</c:v>
                </c:pt>
                <c:pt idx="6">
                  <c:v>38991</c:v>
                </c:pt>
                <c:pt idx="7">
                  <c:v>39083</c:v>
                </c:pt>
                <c:pt idx="8">
                  <c:v>39173</c:v>
                </c:pt>
                <c:pt idx="9">
                  <c:v>39264</c:v>
                </c:pt>
                <c:pt idx="10">
                  <c:v>39356</c:v>
                </c:pt>
                <c:pt idx="11">
                  <c:v>39448</c:v>
                </c:pt>
                <c:pt idx="12">
                  <c:v>39539</c:v>
                </c:pt>
                <c:pt idx="13">
                  <c:v>39630</c:v>
                </c:pt>
                <c:pt idx="14">
                  <c:v>39722</c:v>
                </c:pt>
                <c:pt idx="15">
                  <c:v>39815</c:v>
                </c:pt>
                <c:pt idx="16">
                  <c:v>39906</c:v>
                </c:pt>
                <c:pt idx="17">
                  <c:v>39996</c:v>
                </c:pt>
                <c:pt idx="18">
                  <c:v>40087</c:v>
                </c:pt>
                <c:pt idx="19">
                  <c:v>40179</c:v>
                </c:pt>
                <c:pt idx="20">
                  <c:v>40269</c:v>
                </c:pt>
                <c:pt idx="21">
                  <c:v>40361</c:v>
                </c:pt>
                <c:pt idx="22">
                  <c:v>40452</c:v>
                </c:pt>
                <c:pt idx="23">
                  <c:v>40544</c:v>
                </c:pt>
                <c:pt idx="24">
                  <c:v>40634</c:v>
                </c:pt>
                <c:pt idx="25">
                  <c:v>40725</c:v>
                </c:pt>
                <c:pt idx="26">
                  <c:v>40817</c:v>
                </c:pt>
                <c:pt idx="27">
                  <c:v>40909</c:v>
                </c:pt>
                <c:pt idx="28">
                  <c:v>41000</c:v>
                </c:pt>
                <c:pt idx="29">
                  <c:v>41091</c:v>
                </c:pt>
                <c:pt idx="30">
                  <c:v>41183</c:v>
                </c:pt>
                <c:pt idx="31">
                  <c:v>41275</c:v>
                </c:pt>
                <c:pt idx="32">
                  <c:v>41365</c:v>
                </c:pt>
                <c:pt idx="33">
                  <c:v>41456</c:v>
                </c:pt>
                <c:pt idx="34">
                  <c:v>41548</c:v>
                </c:pt>
                <c:pt idx="35">
                  <c:v>41639</c:v>
                </c:pt>
                <c:pt idx="36">
                  <c:v>41729</c:v>
                </c:pt>
                <c:pt idx="37">
                  <c:v>41759</c:v>
                </c:pt>
                <c:pt idx="38">
                  <c:v>41790</c:v>
                </c:pt>
                <c:pt idx="39">
                  <c:v>41820</c:v>
                </c:pt>
                <c:pt idx="40">
                  <c:v>41851</c:v>
                </c:pt>
                <c:pt idx="41">
                  <c:v>41882</c:v>
                </c:pt>
                <c:pt idx="42">
                  <c:v>41912</c:v>
                </c:pt>
                <c:pt idx="43">
                  <c:v>41943</c:v>
                </c:pt>
                <c:pt idx="44">
                  <c:v>41973</c:v>
                </c:pt>
                <c:pt idx="45">
                  <c:v>42004</c:v>
                </c:pt>
                <c:pt idx="46">
                  <c:v>42035</c:v>
                </c:pt>
                <c:pt idx="47">
                  <c:v>42063</c:v>
                </c:pt>
                <c:pt idx="48">
                  <c:v>42094</c:v>
                </c:pt>
                <c:pt idx="49">
                  <c:v>42124</c:v>
                </c:pt>
                <c:pt idx="50">
                  <c:v>42155</c:v>
                </c:pt>
                <c:pt idx="51">
                  <c:v>42185</c:v>
                </c:pt>
                <c:pt idx="52">
                  <c:v>42216</c:v>
                </c:pt>
                <c:pt idx="53">
                  <c:v>42247</c:v>
                </c:pt>
                <c:pt idx="54">
                  <c:v>42277</c:v>
                </c:pt>
                <c:pt idx="55">
                  <c:v>42308</c:v>
                </c:pt>
                <c:pt idx="56">
                  <c:v>42338</c:v>
                </c:pt>
                <c:pt idx="57">
                  <c:v>42369</c:v>
                </c:pt>
                <c:pt idx="58">
                  <c:v>42400</c:v>
                </c:pt>
                <c:pt idx="59">
                  <c:v>42429</c:v>
                </c:pt>
                <c:pt idx="60">
                  <c:v>42460</c:v>
                </c:pt>
              </c:numCache>
            </c:numRef>
          </c:xVal>
          <c:yVal>
            <c:numRef>
              <c:f>Sheet1!$C$2:$C$62</c:f>
              <c:numCache>
                <c:formatCode>General</c:formatCode>
                <c:ptCount val="61"/>
                <c:pt idx="0">
                  <c:v>325</c:v>
                </c:pt>
                <c:pt idx="1">
                  <c:v>327</c:v>
                </c:pt>
                <c:pt idx="2">
                  <c:v>326</c:v>
                </c:pt>
                <c:pt idx="3">
                  <c:v>337</c:v>
                </c:pt>
                <c:pt idx="4">
                  <c:v>350</c:v>
                </c:pt>
                <c:pt idx="5">
                  <c:v>351</c:v>
                </c:pt>
                <c:pt idx="6">
                  <c:v>359</c:v>
                </c:pt>
                <c:pt idx="7">
                  <c:v>373</c:v>
                </c:pt>
                <c:pt idx="8">
                  <c:v>391</c:v>
                </c:pt>
                <c:pt idx="9">
                  <c:v>403</c:v>
                </c:pt>
                <c:pt idx="10">
                  <c:v>430</c:v>
                </c:pt>
                <c:pt idx="11">
                  <c:v>470</c:v>
                </c:pt>
                <c:pt idx="12">
                  <c:v>493</c:v>
                </c:pt>
                <c:pt idx="13">
                  <c:v>503</c:v>
                </c:pt>
                <c:pt idx="14">
                  <c:v>480</c:v>
                </c:pt>
                <c:pt idx="15">
                  <c:v>500</c:v>
                </c:pt>
                <c:pt idx="16">
                  <c:v>483</c:v>
                </c:pt>
                <c:pt idx="17">
                  <c:v>456</c:v>
                </c:pt>
                <c:pt idx="18">
                  <c:v>424</c:v>
                </c:pt>
                <c:pt idx="19">
                  <c:v>402</c:v>
                </c:pt>
                <c:pt idx="20">
                  <c:v>369</c:v>
                </c:pt>
                <c:pt idx="21">
                  <c:v>354</c:v>
                </c:pt>
                <c:pt idx="22">
                  <c:v>332</c:v>
                </c:pt>
                <c:pt idx="23" formatCode="&quot;$&quot;#,##0.00_);[Red]\(&quot;$&quot;#,##0.00\)">
                  <c:v>328</c:v>
                </c:pt>
                <c:pt idx="24">
                  <c:v>319</c:v>
                </c:pt>
                <c:pt idx="25">
                  <c:v>302</c:v>
                </c:pt>
                <c:pt idx="26">
                  <c:v>289</c:v>
                </c:pt>
                <c:pt idx="27">
                  <c:v>290</c:v>
                </c:pt>
                <c:pt idx="28">
                  <c:v>285</c:v>
                </c:pt>
                <c:pt idx="29">
                  <c:v>270</c:v>
                </c:pt>
                <c:pt idx="30">
                  <c:v>268</c:v>
                </c:pt>
                <c:pt idx="31">
                  <c:v>284</c:v>
                </c:pt>
                <c:pt idx="32">
                  <c:v>275</c:v>
                </c:pt>
                <c:pt idx="33">
                  <c:v>261</c:v>
                </c:pt>
                <c:pt idx="34">
                  <c:v>263.74200000000002</c:v>
                </c:pt>
                <c:pt idx="35">
                  <c:v>269.85000000000002</c:v>
                </c:pt>
                <c:pt idx="36">
                  <c:v>270.80700000000002</c:v>
                </c:pt>
                <c:pt idx="37">
                  <c:v>257.62299999999999</c:v>
                </c:pt>
                <c:pt idx="38">
                  <c:v>257.101</c:v>
                </c:pt>
                <c:pt idx="39">
                  <c:v>252.53200000000001</c:v>
                </c:pt>
                <c:pt idx="40">
                  <c:v>255.845</c:v>
                </c:pt>
                <c:pt idx="41">
                  <c:v>257.0369999999989</c:v>
                </c:pt>
                <c:pt idx="42">
                  <c:v>252.732</c:v>
                </c:pt>
                <c:pt idx="43">
                  <c:v>252.64599999999999</c:v>
                </c:pt>
                <c:pt idx="44">
                  <c:v>252.65100000000001</c:v>
                </c:pt>
                <c:pt idx="45">
                  <c:v>260.28599999999926</c:v>
                </c:pt>
                <c:pt idx="46">
                  <c:v>260.85820000000001</c:v>
                </c:pt>
                <c:pt idx="47">
                  <c:v>261.1397</c:v>
                </c:pt>
                <c:pt idx="48">
                  <c:v>257.66149999999999</c:v>
                </c:pt>
                <c:pt idx="49" formatCode="&quot;$&quot;#,##0.000_);[Red]\(&quot;$&quot;#,##0.000\)">
                  <c:v>244.69</c:v>
                </c:pt>
                <c:pt idx="50" formatCode="&quot;$&quot;#,##0.000_);[Red]\(&quot;$&quot;#,##0.000\)">
                  <c:v>244.0949</c:v>
                </c:pt>
                <c:pt idx="51" formatCode="&quot;$&quot;#,##0.000_);[Red]\(&quot;$&quot;#,##0.000\)">
                  <c:v>241.70999999999998</c:v>
                </c:pt>
                <c:pt idx="52" formatCode="&quot;$&quot;#,##0.000_);[Red]\(&quot;$&quot;#,##0.000\)">
                  <c:v>245.41720000000001</c:v>
                </c:pt>
                <c:pt idx="53" formatCode="&quot;$&quot;#,##0.000_);[Red]\(&quot;$&quot;#,##0.000\)">
                  <c:v>246.68550000000002</c:v>
                </c:pt>
                <c:pt idx="54" formatCode="&quot;$&quot;#,##0.000_);[Red]\(&quot;$&quot;#,##0.000\)">
                  <c:v>243.95310000000001</c:v>
                </c:pt>
                <c:pt idx="55" formatCode="&quot;$&quot;#,##0.000_);[Red]\(&quot;$&quot;#,##0.000\)">
                  <c:v>245.17399999999998</c:v>
                </c:pt>
                <c:pt idx="56" formatCode="&quot;$&quot;#,##0.000_);[Red]\(&quot;$&quot;#,##0.000\)">
                  <c:v>246.297</c:v>
                </c:pt>
                <c:pt idx="57" formatCode="&quot;$&quot;#,##0.000_);[Red]\(&quot;$&quot;#,##0.000\)">
                  <c:v>254.16130000000001</c:v>
                </c:pt>
                <c:pt idx="58">
                  <c:v>247.37030000000001</c:v>
                </c:pt>
                <c:pt idx="59">
                  <c:v>238.97409999999999</c:v>
                </c:pt>
                <c:pt idx="60">
                  <c:v>229.11979999999969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065280"/>
        <c:axId val="294066816"/>
      </c:scatterChart>
      <c:valAx>
        <c:axId val="294065280"/>
        <c:scaling>
          <c:orientation val="minMax"/>
          <c:max val="42470"/>
          <c:min val="4165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2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4066816"/>
        <c:crosses val="autoZero"/>
        <c:crossBetween val="midCat"/>
        <c:majorUnit val="90"/>
        <c:minorUnit val="25"/>
      </c:valAx>
      <c:valAx>
        <c:axId val="294066816"/>
        <c:scaling>
          <c:orientation val="minMax"/>
          <c:max val="285"/>
          <c:min val="215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/>
                </a:pPr>
                <a:r>
                  <a:rPr lang="en-US"/>
                  <a:t>($bn)</a:t>
                </a:r>
              </a:p>
            </c:rich>
          </c:tx>
          <c:layout>
            <c:manualLayout>
              <c:xMode val="edge"/>
              <c:yMode val="edge"/>
              <c:x val="2.2197558268590447E-3"/>
              <c:y val="8.2359099406083668E-3"/>
            </c:manualLayout>
          </c:layout>
          <c:overlay val="0"/>
          <c:spPr>
            <a:noFill/>
            <a:ln w="25391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9522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4065280"/>
        <c:crosses val="autoZero"/>
        <c:crossBetween val="midCat"/>
        <c:majorUnit val="10"/>
      </c:valAx>
      <c:spPr>
        <a:noFill/>
        <a:ln w="25400">
          <a:noFill/>
        </a:ln>
      </c:spPr>
    </c:plotArea>
    <c:legend>
      <c:legendPos val="t"/>
      <c:layout/>
      <c:overlay val="0"/>
      <c:spPr>
        <a:noFill/>
        <a:ln w="25391">
          <a:noFill/>
        </a:ln>
      </c:spPr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74336950611531E-2"/>
          <c:y val="6.1109859731749747E-2"/>
          <c:w val="0.85106056164222443"/>
          <c:h val="0.85744630270723432"/>
        </c:manualLayout>
      </c:layou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(Outstanding VRDNs less T-E MMF Assets)</c:v>
                </c:pt>
              </c:strCache>
            </c:strRef>
          </c:tx>
          <c:spPr>
            <a:ln w="19050">
              <a:solidFill>
                <a:schemeClr val="bg2"/>
              </a:solidFill>
              <a:prstDash val="solid"/>
            </a:ln>
          </c:spPr>
          <c:marker>
            <c:symbol val="none"/>
          </c:marker>
          <c:xVal>
            <c:numRef>
              <c:f>Sheet1!$A$2:$A$54</c:f>
              <c:numCache>
                <c:formatCode>m/d/yyyy</c:formatCode>
                <c:ptCount val="53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41639</c:v>
                </c:pt>
                <c:pt idx="25">
                  <c:v>41670</c:v>
                </c:pt>
                <c:pt idx="26">
                  <c:v>41698</c:v>
                </c:pt>
                <c:pt idx="27">
                  <c:v>41729</c:v>
                </c:pt>
                <c:pt idx="28">
                  <c:v>41759</c:v>
                </c:pt>
                <c:pt idx="29">
                  <c:v>41790</c:v>
                </c:pt>
                <c:pt idx="30">
                  <c:v>41820</c:v>
                </c:pt>
                <c:pt idx="31">
                  <c:v>41851</c:v>
                </c:pt>
                <c:pt idx="32">
                  <c:v>41882</c:v>
                </c:pt>
                <c:pt idx="33">
                  <c:v>41912</c:v>
                </c:pt>
                <c:pt idx="34">
                  <c:v>41943</c:v>
                </c:pt>
                <c:pt idx="35">
                  <c:v>41973</c:v>
                </c:pt>
                <c:pt idx="36">
                  <c:v>42004</c:v>
                </c:pt>
                <c:pt idx="37">
                  <c:v>42035</c:v>
                </c:pt>
                <c:pt idx="38">
                  <c:v>42063</c:v>
                </c:pt>
                <c:pt idx="39">
                  <c:v>42094</c:v>
                </c:pt>
                <c:pt idx="40">
                  <c:v>42124</c:v>
                </c:pt>
                <c:pt idx="41">
                  <c:v>42155</c:v>
                </c:pt>
                <c:pt idx="42">
                  <c:v>42185</c:v>
                </c:pt>
                <c:pt idx="43">
                  <c:v>42216</c:v>
                </c:pt>
                <c:pt idx="44">
                  <c:v>42247</c:v>
                </c:pt>
                <c:pt idx="45">
                  <c:v>42277</c:v>
                </c:pt>
                <c:pt idx="46">
                  <c:v>42308</c:v>
                </c:pt>
                <c:pt idx="47">
                  <c:v>42338</c:v>
                </c:pt>
                <c:pt idx="48">
                  <c:v>42369</c:v>
                </c:pt>
                <c:pt idx="49">
                  <c:v>42400</c:v>
                </c:pt>
                <c:pt idx="50">
                  <c:v>42429</c:v>
                </c:pt>
                <c:pt idx="51">
                  <c:v>42460</c:v>
                </c:pt>
                <c:pt idx="52">
                  <c:v>42482</c:v>
                </c:pt>
              </c:numCache>
            </c:numRef>
          </c:xVal>
          <c:yVal>
            <c:numRef>
              <c:f>Sheet1!$C$2:$C$54</c:f>
              <c:numCache>
                <c:formatCode>General</c:formatCode>
                <c:ptCount val="53"/>
                <c:pt idx="0">
                  <c:v>50</c:v>
                </c:pt>
                <c:pt idx="1">
                  <c:v>53.809854951999995</c:v>
                </c:pt>
                <c:pt idx="2">
                  <c:v>50.932216952000033</c:v>
                </c:pt>
                <c:pt idx="3">
                  <c:v>53.205787502000021</c:v>
                </c:pt>
                <c:pt idx="4">
                  <c:v>65.856747501999905</c:v>
                </c:pt>
                <c:pt idx="5">
                  <c:v>65.340965502000074</c:v>
                </c:pt>
                <c:pt idx="6">
                  <c:v>64.212606502000028</c:v>
                </c:pt>
                <c:pt idx="7">
                  <c:v>57.815775169000005</c:v>
                </c:pt>
                <c:pt idx="8">
                  <c:v>52.905152169000083</c:v>
                </c:pt>
                <c:pt idx="9">
                  <c:v>53.402439169000047</c:v>
                </c:pt>
                <c:pt idx="10">
                  <c:v>52.183183168999996</c:v>
                </c:pt>
                <c:pt idx="11">
                  <c:v>44.051243168999974</c:v>
                </c:pt>
                <c:pt idx="12">
                  <c:v>28.724236169000051</c:v>
                </c:pt>
                <c:pt idx="13">
                  <c:v>28.092613669000002</c:v>
                </c:pt>
                <c:pt idx="14">
                  <c:v>29.446038669000018</c:v>
                </c:pt>
                <c:pt idx="15">
                  <c:v>30.110567669000059</c:v>
                </c:pt>
                <c:pt idx="16">
                  <c:v>42.037163669000044</c:v>
                </c:pt>
                <c:pt idx="17">
                  <c:v>41.12629866900005</c:v>
                </c:pt>
                <c:pt idx="18">
                  <c:v>33.825836169000006</c:v>
                </c:pt>
                <c:pt idx="19">
                  <c:v>26.110778336000092</c:v>
                </c:pt>
                <c:pt idx="20">
                  <c:v>22.582437336000016</c:v>
                </c:pt>
                <c:pt idx="21">
                  <c:v>22.590953356000082</c:v>
                </c:pt>
                <c:pt idx="22">
                  <c:v>21.445250018000024</c:v>
                </c:pt>
                <c:pt idx="23">
                  <c:v>17.54715801800004</c:v>
                </c:pt>
                <c:pt idx="24">
                  <c:v>9.3746530180000178</c:v>
                </c:pt>
                <c:pt idx="25">
                  <c:v>7.6406190180000495</c:v>
                </c:pt>
                <c:pt idx="26">
                  <c:v>7.5903540180000277</c:v>
                </c:pt>
                <c:pt idx="27">
                  <c:v>4.2675590179999778</c:v>
                </c:pt>
                <c:pt idx="28">
                  <c:v>15.980297018000005</c:v>
                </c:pt>
                <c:pt idx="29">
                  <c:v>15.117952017999984</c:v>
                </c:pt>
                <c:pt idx="30">
                  <c:v>18.487642017999956</c:v>
                </c:pt>
                <c:pt idx="31">
                  <c:v>12.937564018000026</c:v>
                </c:pt>
                <c:pt idx="32">
                  <c:v>8.7809750180000492</c:v>
                </c:pt>
                <c:pt idx="33">
                  <c:v>11.889380967999996</c:v>
                </c:pt>
                <c:pt idx="34">
                  <c:v>8.3246285680000085</c:v>
                </c:pt>
                <c:pt idx="35">
                  <c:v>3.0755665680000002</c:v>
                </c:pt>
                <c:pt idx="36">
                  <c:v>-7.2553924320000114</c:v>
                </c:pt>
                <c:pt idx="37">
                  <c:v>-10.986620432000024</c:v>
                </c:pt>
                <c:pt idx="38">
                  <c:v>-13.015449432000015</c:v>
                </c:pt>
                <c:pt idx="39">
                  <c:v>-9.0822244319999754</c:v>
                </c:pt>
                <c:pt idx="40">
                  <c:v>2.0302305680000092</c:v>
                </c:pt>
                <c:pt idx="41">
                  <c:v>-0.57221443200001054</c:v>
                </c:pt>
                <c:pt idx="42" formatCode="_(&quot;$&quot;* #,##0.0000_);_(&quot;$&quot;* \(#,##0.0000\);_(&quot;$&quot;* &quot;-&quot;??_);_(@_)">
                  <c:v>-2.332979431999997</c:v>
                </c:pt>
                <c:pt idx="43">
                  <c:v>-8.0805874320000228</c:v>
                </c:pt>
                <c:pt idx="44">
                  <c:v>-9.5884374319999797</c:v>
                </c:pt>
                <c:pt idx="45">
                  <c:v>-5.8385874319999909</c:v>
                </c:pt>
                <c:pt idx="46" formatCode="_(&quot;$&quot;* #,##0.00_);_(&quot;$&quot;* \(#,##0.00\);_(&quot;$&quot;* &quot;-&quot;??_);_(@_)">
                  <c:v>-15.750672432000016</c:v>
                </c:pt>
                <c:pt idx="47" formatCode="_(&quot;$&quot;* #,##0.00_);_(&quot;$&quot;* \(#,##0.00\);_(&quot;$&quot;* &quot;-&quot;??_);_(@_)">
                  <c:v>-21.176944431999999</c:v>
                </c:pt>
                <c:pt idx="48" formatCode="&quot;$&quot;#,##0.000_);[Red]\(&quot;$&quot;#,##0.000\)">
                  <c:v>-29.544103432000014</c:v>
                </c:pt>
                <c:pt idx="49" formatCode="&quot;$&quot;#,##0.000_);[Red]\(&quot;$&quot;#,##0.000\)">
                  <c:v>-23.678943431999983</c:v>
                </c:pt>
                <c:pt idx="50">
                  <c:v>-14.868703432</c:v>
                </c:pt>
                <c:pt idx="51">
                  <c:v>-5.0150000000000095</c:v>
                </c:pt>
                <c:pt idx="52">
                  <c:v>2.808400000000006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304640"/>
        <c:axId val="296306176"/>
      </c:scatterChar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(1wk Repo less SIFMA)</c:v>
                </c:pt>
              </c:strCache>
            </c:strRef>
          </c:tx>
          <c:spPr>
            <a:ln w="25400">
              <a:solidFill>
                <a:schemeClr val="accent4"/>
              </a:solidFill>
              <a:prstDash val="solid"/>
            </a:ln>
          </c:spPr>
          <c:marker>
            <c:symbol val="none"/>
          </c:marker>
          <c:xVal>
            <c:numRef>
              <c:f>Sheet1!$A$2:$A$54</c:f>
              <c:numCache>
                <c:formatCode>m/d/yyyy</c:formatCode>
                <c:ptCount val="53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41639</c:v>
                </c:pt>
                <c:pt idx="25">
                  <c:v>41670</c:v>
                </c:pt>
                <c:pt idx="26">
                  <c:v>41698</c:v>
                </c:pt>
                <c:pt idx="27">
                  <c:v>41729</c:v>
                </c:pt>
                <c:pt idx="28">
                  <c:v>41759</c:v>
                </c:pt>
                <c:pt idx="29">
                  <c:v>41790</c:v>
                </c:pt>
                <c:pt idx="30">
                  <c:v>41820</c:v>
                </c:pt>
                <c:pt idx="31">
                  <c:v>41851</c:v>
                </c:pt>
                <c:pt idx="32">
                  <c:v>41882</c:v>
                </c:pt>
                <c:pt idx="33">
                  <c:v>41912</c:v>
                </c:pt>
                <c:pt idx="34">
                  <c:v>41943</c:v>
                </c:pt>
                <c:pt idx="35">
                  <c:v>41973</c:v>
                </c:pt>
                <c:pt idx="36">
                  <c:v>42004</c:v>
                </c:pt>
                <c:pt idx="37">
                  <c:v>42035</c:v>
                </c:pt>
                <c:pt idx="38">
                  <c:v>42063</c:v>
                </c:pt>
                <c:pt idx="39">
                  <c:v>42094</c:v>
                </c:pt>
                <c:pt idx="40">
                  <c:v>42124</c:v>
                </c:pt>
                <c:pt idx="41">
                  <c:v>42155</c:v>
                </c:pt>
                <c:pt idx="42">
                  <c:v>42185</c:v>
                </c:pt>
                <c:pt idx="43">
                  <c:v>42216</c:v>
                </c:pt>
                <c:pt idx="44">
                  <c:v>42247</c:v>
                </c:pt>
                <c:pt idx="45">
                  <c:v>42277</c:v>
                </c:pt>
                <c:pt idx="46">
                  <c:v>42308</c:v>
                </c:pt>
                <c:pt idx="47">
                  <c:v>42338</c:v>
                </c:pt>
                <c:pt idx="48">
                  <c:v>42369</c:v>
                </c:pt>
                <c:pt idx="49">
                  <c:v>42400</c:v>
                </c:pt>
                <c:pt idx="50">
                  <c:v>42429</c:v>
                </c:pt>
                <c:pt idx="51">
                  <c:v>42460</c:v>
                </c:pt>
                <c:pt idx="52">
                  <c:v>42482</c:v>
                </c:pt>
              </c:numCache>
            </c:numRef>
          </c:xVal>
          <c:yVal>
            <c:numRef>
              <c:f>Sheet1!$B$2:$B$54</c:f>
              <c:numCache>
                <c:formatCode>General</c:formatCode>
                <c:ptCount val="53"/>
                <c:pt idx="0">
                  <c:v>-8.0000000000000043E-2</c:v>
                </c:pt>
                <c:pt idx="1">
                  <c:v>6.9999999999999993E-2</c:v>
                </c:pt>
                <c:pt idx="2">
                  <c:v>1.0000000000000005E-2</c:v>
                </c:pt>
                <c:pt idx="3">
                  <c:v>-7.0000000000000021E-2</c:v>
                </c:pt>
                <c:pt idx="4">
                  <c:v>-0.15000000000000019</c:v>
                </c:pt>
                <c:pt idx="5">
                  <c:v>-3.0000000000000002E-2</c:v>
                </c:pt>
                <c:pt idx="6">
                  <c:v>-3.0000000000000002E-2</c:v>
                </c:pt>
                <c:pt idx="7">
                  <c:v>-1.0000000000000005E-2</c:v>
                </c:pt>
                <c:pt idx="8">
                  <c:v>-3.0000000000000002E-2</c:v>
                </c:pt>
                <c:pt idx="9">
                  <c:v>4.0000000000000022E-2</c:v>
                </c:pt>
                <c:pt idx="10">
                  <c:v>-1.0000000000000005E-2</c:v>
                </c:pt>
                <c:pt idx="11">
                  <c:v>3.0000000000000002E-2</c:v>
                </c:pt>
                <c:pt idx="12">
                  <c:v>7.0000000000000021E-2</c:v>
                </c:pt>
                <c:pt idx="13">
                  <c:v>0</c:v>
                </c:pt>
                <c:pt idx="14">
                  <c:v>2.0000000000000011E-2</c:v>
                </c:pt>
                <c:pt idx="15">
                  <c:v>-1.0000000000000005E-2</c:v>
                </c:pt>
                <c:pt idx="16">
                  <c:v>-0.13</c:v>
                </c:pt>
                <c:pt idx="17">
                  <c:v>-6.9999999999999993E-2</c:v>
                </c:pt>
                <c:pt idx="18">
                  <c:v>0.05</c:v>
                </c:pt>
                <c:pt idx="19">
                  <c:v>1.0000000000000005E-2</c:v>
                </c:pt>
                <c:pt idx="20">
                  <c:v>-1.0000000000000005E-2</c:v>
                </c:pt>
                <c:pt idx="21">
                  <c:v>-2.0000000000000011E-2</c:v>
                </c:pt>
                <c:pt idx="22">
                  <c:v>0</c:v>
                </c:pt>
                <c:pt idx="23">
                  <c:v>0.05</c:v>
                </c:pt>
                <c:pt idx="24">
                  <c:v>0</c:v>
                </c:pt>
                <c:pt idx="25">
                  <c:v>0</c:v>
                </c:pt>
                <c:pt idx="26">
                  <c:v>2.0000000000000011E-2</c:v>
                </c:pt>
                <c:pt idx="27">
                  <c:v>0</c:v>
                </c:pt>
                <c:pt idx="28">
                  <c:v>-0.05</c:v>
                </c:pt>
                <c:pt idx="29">
                  <c:v>2.0000000000000011E-2</c:v>
                </c:pt>
                <c:pt idx="30">
                  <c:v>4.0000000000000022E-2</c:v>
                </c:pt>
                <c:pt idx="31">
                  <c:v>4.0000000000000022E-2</c:v>
                </c:pt>
                <c:pt idx="32">
                  <c:v>3.9999999999999994E-2</c:v>
                </c:pt>
                <c:pt idx="33">
                  <c:v>0</c:v>
                </c:pt>
                <c:pt idx="34">
                  <c:v>6.0000000000000032E-2</c:v>
                </c:pt>
                <c:pt idx="35">
                  <c:v>0.12000000000000002</c:v>
                </c:pt>
                <c:pt idx="36">
                  <c:v>0.12000000000000002</c:v>
                </c:pt>
                <c:pt idx="37">
                  <c:v>8.0000000000000043E-2</c:v>
                </c:pt>
                <c:pt idx="38">
                  <c:v>0.12000000000000002</c:v>
                </c:pt>
                <c:pt idx="39">
                  <c:v>0.25</c:v>
                </c:pt>
                <c:pt idx="40">
                  <c:v>3.0000000000000016E-2</c:v>
                </c:pt>
                <c:pt idx="41">
                  <c:v>6.0000000000000032E-2</c:v>
                </c:pt>
                <c:pt idx="42">
                  <c:v>0.18000000000000019</c:v>
                </c:pt>
                <c:pt idx="43">
                  <c:v>0.19</c:v>
                </c:pt>
                <c:pt idx="44">
                  <c:v>0.19</c:v>
                </c:pt>
                <c:pt idx="45">
                  <c:v>0.18000000000000022</c:v>
                </c:pt>
                <c:pt idx="46">
                  <c:v>0.12000000000000002</c:v>
                </c:pt>
                <c:pt idx="47">
                  <c:v>0.16</c:v>
                </c:pt>
                <c:pt idx="48">
                  <c:v>0.42000000000000032</c:v>
                </c:pt>
                <c:pt idx="49">
                  <c:v>0.43000000000000038</c:v>
                </c:pt>
                <c:pt idx="50">
                  <c:v>0.44</c:v>
                </c:pt>
                <c:pt idx="51">
                  <c:v>6.0000000000000032E-2</c:v>
                </c:pt>
                <c:pt idx="52" formatCode="&quot;$&quot;#,##0.00_);[Red]\(&quot;$&quot;#,##0.00\)">
                  <c:v>-1.0000000000000005E-2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307712"/>
        <c:axId val="296313600"/>
      </c:scatterChart>
      <c:valAx>
        <c:axId val="296304640"/>
        <c:scaling>
          <c:orientation val="minMax"/>
          <c:max val="42485"/>
          <c:min val="40905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solidFill>
            <a:srgbClr val="FFFFFF"/>
          </a:solidFill>
          <a:ln w="28575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306176"/>
        <c:crosses val="autoZero"/>
        <c:crossBetween val="midCat"/>
        <c:majorUnit val="90"/>
      </c:valAx>
      <c:valAx>
        <c:axId val="296306176"/>
        <c:scaling>
          <c:orientation val="minMax"/>
          <c:max val="75"/>
          <c:min val="-30"/>
        </c:scaling>
        <c:delete val="0"/>
        <c:axPos val="l"/>
        <c:majorGridlines>
          <c:spPr>
            <a:ln w="12866">
              <a:solidFill>
                <a:srgbClr val="000000"/>
              </a:solidFill>
              <a:prstDash val="solid"/>
            </a:ln>
          </c:spPr>
        </c:majorGridlines>
        <c:numFmt formatCode="#,##0_);\(#,##0\)" sourceLinked="0"/>
        <c:majorTickMark val="out"/>
        <c:minorTickMark val="none"/>
        <c:tickLblPos val="nextTo"/>
        <c:spPr>
          <a:ln w="9650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304640"/>
        <c:crosses val="autoZero"/>
        <c:crossBetween val="midCat"/>
        <c:majorUnit val="15"/>
      </c:valAx>
      <c:valAx>
        <c:axId val="29630771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296313600"/>
        <c:crosses val="autoZero"/>
        <c:crossBetween val="midCat"/>
      </c:valAx>
      <c:valAx>
        <c:axId val="296313600"/>
        <c:scaling>
          <c:orientation val="minMax"/>
          <c:max val="0.5"/>
          <c:min val="-0.2"/>
        </c:scaling>
        <c:delete val="0"/>
        <c:axPos val="r"/>
        <c:numFmt formatCode="#,##0.00_);\(#,##0.00\)" sourceLinked="0"/>
        <c:majorTickMark val="none"/>
        <c:minorTickMark val="none"/>
        <c:tickLblPos val="nextTo"/>
        <c:spPr>
          <a:ln w="9650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307712"/>
        <c:crosses val="max"/>
        <c:crossBetween val="midCat"/>
        <c:majorUnit val="0.1"/>
        <c:minorUnit val="0.05"/>
      </c:valAx>
      <c:spPr>
        <a:noFill/>
        <a:ln w="25400">
          <a:noFill/>
        </a:ln>
      </c:spPr>
    </c:plotArea>
    <c:legend>
      <c:legendPos val="b"/>
      <c:layout/>
      <c:overlay val="0"/>
      <c:spPr>
        <a:solidFill>
          <a:schemeClr val="bg1"/>
        </a:solidFill>
        <a:ln w="25732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944506104328532E-2"/>
          <c:y val="9.504132231405106E-2"/>
          <c:w val="0.91009988901220851"/>
          <c:h val="0.7774171989121708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Government Fund Assets</c:v>
                </c:pt>
              </c:strCache>
            </c:strRef>
          </c:tx>
          <c:spPr>
            <a:ln w="25400">
              <a:solidFill>
                <a:srgbClr val="00AEEF"/>
              </a:solidFill>
              <a:prstDash val="solid"/>
            </a:ln>
          </c:spPr>
          <c:marker>
            <c:symbol val="none"/>
          </c:marker>
          <c:xVal>
            <c:numRef>
              <c:f>Sheet1!$A$2:$A$15</c:f>
              <c:numCache>
                <c:formatCode>m/d/yyyy</c:formatCode>
                <c:ptCount val="14"/>
                <c:pt idx="0">
                  <c:v>42366</c:v>
                </c:pt>
                <c:pt idx="1">
                  <c:v>42373</c:v>
                </c:pt>
                <c:pt idx="2">
                  <c:v>42380</c:v>
                </c:pt>
                <c:pt idx="3">
                  <c:v>42387</c:v>
                </c:pt>
                <c:pt idx="4">
                  <c:v>42394</c:v>
                </c:pt>
                <c:pt idx="5">
                  <c:v>42401</c:v>
                </c:pt>
                <c:pt idx="6">
                  <c:v>42408</c:v>
                </c:pt>
                <c:pt idx="7">
                  <c:v>42415</c:v>
                </c:pt>
                <c:pt idx="8">
                  <c:v>42423</c:v>
                </c:pt>
                <c:pt idx="9">
                  <c:v>42430</c:v>
                </c:pt>
                <c:pt idx="10">
                  <c:v>42437</c:v>
                </c:pt>
                <c:pt idx="11">
                  <c:v>42444</c:v>
                </c:pt>
                <c:pt idx="12">
                  <c:v>42451</c:v>
                </c:pt>
                <c:pt idx="13">
                  <c:v>42458</c:v>
                </c:pt>
              </c:numCache>
            </c:numRef>
          </c:xVal>
          <c:yVal>
            <c:numRef>
              <c:f>Sheet1!$B$2:$B$15</c:f>
              <c:numCache>
                <c:formatCode>#,##0.00_);[Red]\(#,##0.00\)</c:formatCode>
                <c:ptCount val="14"/>
                <c:pt idx="0">
                  <c:v>1189.0456000000001</c:v>
                </c:pt>
                <c:pt idx="1">
                  <c:v>1200.9575000000011</c:v>
                </c:pt>
                <c:pt idx="2">
                  <c:v>1204.6498999999999</c:v>
                </c:pt>
                <c:pt idx="3">
                  <c:v>1203.4237000000001</c:v>
                </c:pt>
                <c:pt idx="4">
                  <c:v>1215.6686999999999</c:v>
                </c:pt>
                <c:pt idx="5">
                  <c:v>1208.0303999999999</c:v>
                </c:pt>
                <c:pt idx="6">
                  <c:v>1203.5282</c:v>
                </c:pt>
                <c:pt idx="7">
                  <c:v>1220.0192</c:v>
                </c:pt>
                <c:pt idx="8">
                  <c:v>1241.912</c:v>
                </c:pt>
                <c:pt idx="9">
                  <c:v>1252.6007999999999</c:v>
                </c:pt>
                <c:pt idx="10">
                  <c:v>1255.8342999999998</c:v>
                </c:pt>
                <c:pt idx="11">
                  <c:v>1235.5215000000001</c:v>
                </c:pt>
                <c:pt idx="12">
                  <c:v>1237.8463999999999</c:v>
                </c:pt>
                <c:pt idx="13">
                  <c:v>1256.7860000000001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Prime Fund Assets</c:v>
                </c:pt>
              </c:strCache>
            </c:strRef>
          </c:tx>
          <c:spPr>
            <a:ln w="25400">
              <a:solidFill>
                <a:schemeClr val="accent4"/>
              </a:solidFill>
            </a:ln>
          </c:spPr>
          <c:marker>
            <c:symbol val="none"/>
          </c:marker>
          <c:xVal>
            <c:numRef>
              <c:f>Sheet1!$A$2:$A$15</c:f>
              <c:numCache>
                <c:formatCode>m/d/yyyy</c:formatCode>
                <c:ptCount val="14"/>
                <c:pt idx="0">
                  <c:v>42366</c:v>
                </c:pt>
                <c:pt idx="1">
                  <c:v>42373</c:v>
                </c:pt>
                <c:pt idx="2">
                  <c:v>42380</c:v>
                </c:pt>
                <c:pt idx="3">
                  <c:v>42387</c:v>
                </c:pt>
                <c:pt idx="4">
                  <c:v>42394</c:v>
                </c:pt>
                <c:pt idx="5">
                  <c:v>42401</c:v>
                </c:pt>
                <c:pt idx="6">
                  <c:v>42408</c:v>
                </c:pt>
                <c:pt idx="7">
                  <c:v>42415</c:v>
                </c:pt>
                <c:pt idx="8">
                  <c:v>42423</c:v>
                </c:pt>
                <c:pt idx="9">
                  <c:v>42430</c:v>
                </c:pt>
                <c:pt idx="10">
                  <c:v>42437</c:v>
                </c:pt>
                <c:pt idx="11">
                  <c:v>42444</c:v>
                </c:pt>
                <c:pt idx="12">
                  <c:v>42451</c:v>
                </c:pt>
                <c:pt idx="13">
                  <c:v>42458</c:v>
                </c:pt>
              </c:numCache>
            </c:numRef>
          </c:xVal>
          <c:yVal>
            <c:numRef>
              <c:f>Sheet1!$C$2:$C$15</c:f>
              <c:numCache>
                <c:formatCode>General</c:formatCode>
                <c:ptCount val="14"/>
                <c:pt idx="0">
                  <c:v>1319.3183999999999</c:v>
                </c:pt>
                <c:pt idx="1">
                  <c:v>1291.3512999999998</c:v>
                </c:pt>
                <c:pt idx="2">
                  <c:v>1299.1413999999979</c:v>
                </c:pt>
                <c:pt idx="3">
                  <c:v>1288.9341999999999</c:v>
                </c:pt>
                <c:pt idx="4">
                  <c:v>1298.8141999999998</c:v>
                </c:pt>
                <c:pt idx="5">
                  <c:v>1315.0041999999999</c:v>
                </c:pt>
                <c:pt idx="6">
                  <c:v>1314.1569</c:v>
                </c:pt>
                <c:pt idx="7">
                  <c:v>1300.9645</c:v>
                </c:pt>
                <c:pt idx="8">
                  <c:v>1313.8633999999977</c:v>
                </c:pt>
                <c:pt idx="9">
                  <c:v>1312.4701</c:v>
                </c:pt>
                <c:pt idx="10">
                  <c:v>1334.2284999999999</c:v>
                </c:pt>
                <c:pt idx="11">
                  <c:v>1310.9913999999999</c:v>
                </c:pt>
                <c:pt idx="12">
                  <c:v>1311.2593999999999</c:v>
                </c:pt>
                <c:pt idx="13">
                  <c:v>1291.4152000000001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413056"/>
        <c:axId val="296414592"/>
      </c:scatterChart>
      <c:valAx>
        <c:axId val="296413056"/>
        <c:scaling>
          <c:orientation val="minMax"/>
          <c:max val="42460"/>
          <c:min val="42365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2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414592"/>
        <c:crossesAt val="0"/>
        <c:crossBetween val="midCat"/>
        <c:majorUnit val="30"/>
      </c:valAx>
      <c:valAx>
        <c:axId val="296414592"/>
        <c:scaling>
          <c:orientation val="minMax"/>
          <c:max val="1350"/>
          <c:min val="1150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/>
                </a:pPr>
                <a:r>
                  <a:rPr lang="en-US"/>
                  <a:t>($bn)</a:t>
                </a:r>
              </a:p>
            </c:rich>
          </c:tx>
          <c:layout>
            <c:manualLayout>
              <c:xMode val="edge"/>
              <c:yMode val="edge"/>
              <c:x val="4.0695523492415816E-3"/>
              <c:y val="2.4793341739525559E-2"/>
            </c:manualLayout>
          </c:layout>
          <c:overlay val="0"/>
          <c:spPr>
            <a:noFill/>
            <a:ln w="25391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9522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413056"/>
        <c:crosses val="autoZero"/>
        <c:crossBetween val="midCat"/>
        <c:majorUnit val="25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391">
          <a:noFill/>
        </a:ln>
      </c:sp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08675799086823E-2"/>
          <c:y val="4.9549549549549488E-2"/>
          <c:w val="0.87671232876712257"/>
          <c:h val="0.7401498909021918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Weekly Reset</c:v>
                </c:pt>
              </c:strCache>
            </c:strRef>
          </c:tx>
          <c:spPr>
            <a:ln w="25400">
              <a:solidFill>
                <a:srgbClr val="00AEEF"/>
              </a:solidFill>
              <a:prstDash val="solid"/>
            </a:ln>
          </c:spPr>
          <c:marker>
            <c:symbol val="none"/>
          </c:marker>
          <c:xVal>
            <c:numRef>
              <c:f>Sheet1!$A$2:$A$96</c:f>
              <c:numCache>
                <c:formatCode>m/d/yyyy</c:formatCode>
                <c:ptCount val="95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39506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41001</c:v>
                </c:pt>
                <c:pt idx="61">
                  <c:v>41092</c:v>
                </c:pt>
                <c:pt idx="62">
                  <c:v>41183</c:v>
                </c:pt>
                <c:pt idx="63">
                  <c:v>41277</c:v>
                </c:pt>
                <c:pt idx="64">
                  <c:v>41365</c:v>
                </c:pt>
                <c:pt idx="65">
                  <c:v>41456</c:v>
                </c:pt>
                <c:pt idx="66">
                  <c:v>41548</c:v>
                </c:pt>
                <c:pt idx="67">
                  <c:v>41639</c:v>
                </c:pt>
                <c:pt idx="68">
                  <c:v>41670</c:v>
                </c:pt>
                <c:pt idx="69">
                  <c:v>41698</c:v>
                </c:pt>
                <c:pt idx="70">
                  <c:v>41729</c:v>
                </c:pt>
                <c:pt idx="71">
                  <c:v>41759</c:v>
                </c:pt>
                <c:pt idx="72">
                  <c:v>41790</c:v>
                </c:pt>
                <c:pt idx="73">
                  <c:v>41820</c:v>
                </c:pt>
                <c:pt idx="74">
                  <c:v>41851</c:v>
                </c:pt>
                <c:pt idx="75">
                  <c:v>41882</c:v>
                </c:pt>
                <c:pt idx="76">
                  <c:v>41912</c:v>
                </c:pt>
                <c:pt idx="77">
                  <c:v>41943</c:v>
                </c:pt>
                <c:pt idx="78">
                  <c:v>41973</c:v>
                </c:pt>
                <c:pt idx="79">
                  <c:v>42004</c:v>
                </c:pt>
                <c:pt idx="80">
                  <c:v>42035</c:v>
                </c:pt>
                <c:pt idx="81">
                  <c:v>42063</c:v>
                </c:pt>
                <c:pt idx="82">
                  <c:v>42094</c:v>
                </c:pt>
                <c:pt idx="83">
                  <c:v>42124</c:v>
                </c:pt>
                <c:pt idx="84">
                  <c:v>42155</c:v>
                </c:pt>
                <c:pt idx="85">
                  <c:v>42185</c:v>
                </c:pt>
                <c:pt idx="86">
                  <c:v>42216</c:v>
                </c:pt>
                <c:pt idx="87">
                  <c:v>42247</c:v>
                </c:pt>
                <c:pt idx="88">
                  <c:v>42277</c:v>
                </c:pt>
                <c:pt idx="89">
                  <c:v>42308</c:v>
                </c:pt>
                <c:pt idx="90">
                  <c:v>42338</c:v>
                </c:pt>
                <c:pt idx="91">
                  <c:v>42369</c:v>
                </c:pt>
                <c:pt idx="92">
                  <c:v>42400</c:v>
                </c:pt>
                <c:pt idx="93">
                  <c:v>42429</c:v>
                </c:pt>
                <c:pt idx="94">
                  <c:v>42460</c:v>
                </c:pt>
              </c:numCache>
            </c:numRef>
          </c:xVal>
          <c:yVal>
            <c:numRef>
              <c:f>Sheet1!$B$2:$B$96</c:f>
              <c:numCache>
                <c:formatCode>"$"#,##0.00_);[Red]\("$"#,##0.00\)</c:formatCode>
                <c:ptCount val="95"/>
                <c:pt idx="0">
                  <c:v>309</c:v>
                </c:pt>
                <c:pt idx="1">
                  <c:v>308.95299999999969</c:v>
                </c:pt>
                <c:pt idx="2">
                  <c:v>309.26</c:v>
                </c:pt>
                <c:pt idx="3">
                  <c:v>310.04199999999969</c:v>
                </c:pt>
                <c:pt idx="4">
                  <c:v>311.17500000000001</c:v>
                </c:pt>
                <c:pt idx="5">
                  <c:v>312.49899999999883</c:v>
                </c:pt>
                <c:pt idx="6">
                  <c:v>313.18599999999969</c:v>
                </c:pt>
                <c:pt idx="7">
                  <c:v>314.15899999999999</c:v>
                </c:pt>
                <c:pt idx="8">
                  <c:v>312.52699999999896</c:v>
                </c:pt>
                <c:pt idx="9">
                  <c:v>317.137</c:v>
                </c:pt>
                <c:pt idx="10">
                  <c:v>318.07499999999999</c:v>
                </c:pt>
                <c:pt idx="11">
                  <c:v>322.03299999999928</c:v>
                </c:pt>
                <c:pt idx="12">
                  <c:v>324.04500000000002</c:v>
                </c:pt>
                <c:pt idx="13">
                  <c:v>327.24900000000002</c:v>
                </c:pt>
                <c:pt idx="14">
                  <c:v>334.23599999999897</c:v>
                </c:pt>
                <c:pt idx="15">
                  <c:v>335.41399999999896</c:v>
                </c:pt>
                <c:pt idx="16">
                  <c:v>336.81</c:v>
                </c:pt>
                <c:pt idx="17">
                  <c:v>347.95800000000003</c:v>
                </c:pt>
                <c:pt idx="18">
                  <c:v>352.346</c:v>
                </c:pt>
                <c:pt idx="19">
                  <c:v>356.745</c:v>
                </c:pt>
                <c:pt idx="20">
                  <c:v>356.02299999999963</c:v>
                </c:pt>
                <c:pt idx="21">
                  <c:v>351.35700000000008</c:v>
                </c:pt>
                <c:pt idx="22">
                  <c:v>349.36799999999999</c:v>
                </c:pt>
                <c:pt idx="23">
                  <c:v>346.52099999999928</c:v>
                </c:pt>
                <c:pt idx="24">
                  <c:v>347.37900000000002</c:v>
                </c:pt>
                <c:pt idx="25">
                  <c:v>346.15100000000001</c:v>
                </c:pt>
                <c:pt idx="26">
                  <c:v>346.22999999999928</c:v>
                </c:pt>
                <c:pt idx="27">
                  <c:v>345.13599999999963</c:v>
                </c:pt>
                <c:pt idx="28">
                  <c:v>344.863</c:v>
                </c:pt>
                <c:pt idx="29">
                  <c:v>346.12299999999999</c:v>
                </c:pt>
                <c:pt idx="30">
                  <c:v>345.07400000000001</c:v>
                </c:pt>
                <c:pt idx="31">
                  <c:v>344.01099999999963</c:v>
                </c:pt>
                <c:pt idx="32">
                  <c:v>337.97599999999915</c:v>
                </c:pt>
                <c:pt idx="33">
                  <c:v>336.79599999999897</c:v>
                </c:pt>
                <c:pt idx="34">
                  <c:v>335.04</c:v>
                </c:pt>
                <c:pt idx="35">
                  <c:v>331.20599999999928</c:v>
                </c:pt>
                <c:pt idx="36">
                  <c:v>328.697</c:v>
                </c:pt>
                <c:pt idx="37">
                  <c:v>325.767</c:v>
                </c:pt>
                <c:pt idx="38">
                  <c:v>326.31599999999969</c:v>
                </c:pt>
                <c:pt idx="39">
                  <c:v>323.95400000000001</c:v>
                </c:pt>
                <c:pt idx="40">
                  <c:v>322.84199999999993</c:v>
                </c:pt>
                <c:pt idx="41">
                  <c:v>323.80900000000008</c:v>
                </c:pt>
                <c:pt idx="42">
                  <c:v>323.012</c:v>
                </c:pt>
                <c:pt idx="43">
                  <c:v>321.30399999999969</c:v>
                </c:pt>
                <c:pt idx="44">
                  <c:v>319.83999999999969</c:v>
                </c:pt>
                <c:pt idx="45">
                  <c:v>316.52599999999921</c:v>
                </c:pt>
                <c:pt idx="46">
                  <c:v>314.95499999999993</c:v>
                </c:pt>
                <c:pt idx="47">
                  <c:v>311.75900000000001</c:v>
                </c:pt>
                <c:pt idx="48">
                  <c:v>308.83300000000003</c:v>
                </c:pt>
                <c:pt idx="49">
                  <c:v>305.69499999999999</c:v>
                </c:pt>
                <c:pt idx="50">
                  <c:v>303.53599999999915</c:v>
                </c:pt>
                <c:pt idx="51" formatCode="General">
                  <c:v>301.08</c:v>
                </c:pt>
                <c:pt idx="52" formatCode="General">
                  <c:v>300.22999999999928</c:v>
                </c:pt>
                <c:pt idx="53" formatCode="General">
                  <c:v>298.52</c:v>
                </c:pt>
                <c:pt idx="54" formatCode="General">
                  <c:v>295.58</c:v>
                </c:pt>
                <c:pt idx="55" formatCode="General">
                  <c:v>290.57</c:v>
                </c:pt>
                <c:pt idx="56" formatCode="General">
                  <c:v>288.52999999999969</c:v>
                </c:pt>
                <c:pt idx="57" formatCode="General">
                  <c:v>285.27999999999969</c:v>
                </c:pt>
                <c:pt idx="58" formatCode="General">
                  <c:v>282.2</c:v>
                </c:pt>
                <c:pt idx="59" formatCode="General">
                  <c:v>281.08</c:v>
                </c:pt>
                <c:pt idx="60" formatCode="General">
                  <c:v>279.19799999999969</c:v>
                </c:pt>
                <c:pt idx="61" formatCode="General">
                  <c:v>276.11189999999999</c:v>
                </c:pt>
                <c:pt idx="62" formatCode="General">
                  <c:v>264.85500000000002</c:v>
                </c:pt>
                <c:pt idx="63" formatCode="General">
                  <c:v>256.47119999999865</c:v>
                </c:pt>
                <c:pt idx="64" formatCode="General">
                  <c:v>249.56909999999999</c:v>
                </c:pt>
                <c:pt idx="65" formatCode="General">
                  <c:v>243.31030000000001</c:v>
                </c:pt>
                <c:pt idx="66" formatCode="General">
                  <c:v>234.4357</c:v>
                </c:pt>
                <c:pt idx="67" formatCode="General">
                  <c:v>228.441161018</c:v>
                </c:pt>
                <c:pt idx="68" formatCode="General">
                  <c:v>226.26841201800039</c:v>
                </c:pt>
                <c:pt idx="69" formatCode="General">
                  <c:v>226.30805201800001</c:v>
                </c:pt>
                <c:pt idx="70" formatCode="General">
                  <c:v>224.76890201800001</c:v>
                </c:pt>
                <c:pt idx="71" formatCode="General">
                  <c:v>223.36917501800002</c:v>
                </c:pt>
                <c:pt idx="72" formatCode="General">
                  <c:v>221.75503001800001</c:v>
                </c:pt>
                <c:pt idx="73" formatCode="General">
                  <c:v>220.583645018</c:v>
                </c:pt>
                <c:pt idx="74" formatCode="General">
                  <c:v>218.67103201800001</c:v>
                </c:pt>
                <c:pt idx="75" formatCode="General">
                  <c:v>216.045098018</c:v>
                </c:pt>
                <c:pt idx="76" formatCode="General">
                  <c:v>214.39563896800004</c:v>
                </c:pt>
                <c:pt idx="77" formatCode="General">
                  <c:v>212.28657156799997</c:v>
                </c:pt>
                <c:pt idx="78" formatCode="General">
                  <c:v>207.26344456799998</c:v>
                </c:pt>
                <c:pt idx="79" formatCode="General">
                  <c:v>204.99900156799998</c:v>
                </c:pt>
                <c:pt idx="80" formatCode="_(* #,##0_);_(* \(#,##0\);_(* &quot;-&quot;_);_(@_)">
                  <c:v>201.587352568</c:v>
                </c:pt>
                <c:pt idx="81" formatCode="_(* #,##0.00_);_(* \(#,##0.00\);_(* &quot;-&quot;??_);_(@_)">
                  <c:v>200.648838568</c:v>
                </c:pt>
                <c:pt idx="82" formatCode="_(* #,##0_);_(* \(#,##0\);_(* &quot;-&quot;??_);_(@_)">
                  <c:v>201.20606856799998</c:v>
                </c:pt>
                <c:pt idx="83" formatCode="General">
                  <c:v>199.47782356800002</c:v>
                </c:pt>
                <c:pt idx="84" formatCode="General">
                  <c:v>197.29681356799998</c:v>
                </c:pt>
                <c:pt idx="85" formatCode="General">
                  <c:v>194.490283568</c:v>
                </c:pt>
                <c:pt idx="86" formatCode="_(* #,##0_);_(* \(#,##0\);_(* &quot;-&quot;??_);_(@_)">
                  <c:v>192.848790568</c:v>
                </c:pt>
                <c:pt idx="87" formatCode="_(* #,##0_);_(* \(#,##0\);_(* &quot;-&quot;??_);_(@_)">
                  <c:v>192.92497056800002</c:v>
                </c:pt>
                <c:pt idx="88" formatCode="_(* #,##0_);_(* \(#,##0\);_(* &quot;-&quot;??_);_(@_)">
                  <c:v>193.70997056799999</c:v>
                </c:pt>
                <c:pt idx="89" formatCode="General">
                  <c:v>185.66503056800002</c:v>
                </c:pt>
                <c:pt idx="90" formatCode="General">
                  <c:v>181.178368568</c:v>
                </c:pt>
                <c:pt idx="91" formatCode="General">
                  <c:v>180.61288456799997</c:v>
                </c:pt>
                <c:pt idx="92" formatCode="General">
                  <c:v>180.27933456799997</c:v>
                </c:pt>
                <c:pt idx="93" formatCode="General">
                  <c:v>180.61071956799998</c:v>
                </c:pt>
                <c:pt idx="94" formatCode="General">
                  <c:v>180.86409456799998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759104"/>
        <c:axId val="299760640"/>
      </c:scatterChart>
      <c:valAx>
        <c:axId val="299759104"/>
        <c:scaling>
          <c:orientation val="minMax"/>
          <c:max val="42470"/>
          <c:min val="4020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9760640"/>
        <c:crosses val="autoZero"/>
        <c:crossBetween val="midCat"/>
        <c:majorUnit val="365"/>
      </c:valAx>
      <c:valAx>
        <c:axId val="299760640"/>
        <c:scaling>
          <c:orientation val="minMax"/>
          <c:max val="400"/>
          <c:min val="150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numFmt formatCode="\$#,##0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9759104"/>
        <c:crosses val="autoZero"/>
        <c:crossBetween val="midCat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063819445328326"/>
          <c:y val="0.88796556303955987"/>
          <c:w val="0.29872337094048473"/>
          <c:h val="0.11203443696044019"/>
        </c:manualLayout>
      </c:layout>
      <c:overlay val="0"/>
      <c:spPr>
        <a:noFill/>
        <a:ln w="25391">
          <a:noFill/>
        </a:ln>
      </c:sp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210045662100356E-2"/>
          <c:y val="4.9549549549549488E-2"/>
          <c:w val="0.89041095890410948"/>
          <c:h val="0.7341257945166496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Daily Reset</c:v>
                </c:pt>
              </c:strCache>
            </c:strRef>
          </c:tx>
          <c:spPr>
            <a:ln w="25400">
              <a:solidFill>
                <a:srgbClr val="00AEEF"/>
              </a:solidFill>
              <a:prstDash val="solid"/>
            </a:ln>
          </c:spPr>
          <c:marker>
            <c:symbol val="none"/>
          </c:marker>
          <c:xVal>
            <c:numRef>
              <c:f>Sheet1!$A$2:$A$96</c:f>
              <c:numCache>
                <c:formatCode>m/d/yyyy</c:formatCode>
                <c:ptCount val="95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39506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41001</c:v>
                </c:pt>
                <c:pt idx="61">
                  <c:v>41092</c:v>
                </c:pt>
                <c:pt idx="62">
                  <c:v>41183</c:v>
                </c:pt>
                <c:pt idx="63">
                  <c:v>41277</c:v>
                </c:pt>
                <c:pt idx="64">
                  <c:v>41365</c:v>
                </c:pt>
                <c:pt idx="65">
                  <c:v>41456</c:v>
                </c:pt>
                <c:pt idx="66">
                  <c:v>41548</c:v>
                </c:pt>
                <c:pt idx="67">
                  <c:v>41639</c:v>
                </c:pt>
                <c:pt idx="68">
                  <c:v>41670</c:v>
                </c:pt>
                <c:pt idx="69">
                  <c:v>41698</c:v>
                </c:pt>
                <c:pt idx="70">
                  <c:v>41729</c:v>
                </c:pt>
                <c:pt idx="71">
                  <c:v>41759</c:v>
                </c:pt>
                <c:pt idx="72">
                  <c:v>41790</c:v>
                </c:pt>
                <c:pt idx="73">
                  <c:v>41820</c:v>
                </c:pt>
                <c:pt idx="74">
                  <c:v>41851</c:v>
                </c:pt>
                <c:pt idx="75">
                  <c:v>41882</c:v>
                </c:pt>
                <c:pt idx="76">
                  <c:v>41912</c:v>
                </c:pt>
                <c:pt idx="77">
                  <c:v>41943</c:v>
                </c:pt>
                <c:pt idx="78">
                  <c:v>41973</c:v>
                </c:pt>
                <c:pt idx="79">
                  <c:v>42004</c:v>
                </c:pt>
                <c:pt idx="80">
                  <c:v>42035</c:v>
                </c:pt>
                <c:pt idx="81">
                  <c:v>42063</c:v>
                </c:pt>
                <c:pt idx="82">
                  <c:v>42094</c:v>
                </c:pt>
                <c:pt idx="83">
                  <c:v>42124</c:v>
                </c:pt>
                <c:pt idx="84">
                  <c:v>42155</c:v>
                </c:pt>
                <c:pt idx="85">
                  <c:v>42185</c:v>
                </c:pt>
                <c:pt idx="86">
                  <c:v>42216</c:v>
                </c:pt>
                <c:pt idx="87">
                  <c:v>42247</c:v>
                </c:pt>
                <c:pt idx="88">
                  <c:v>42277</c:v>
                </c:pt>
                <c:pt idx="89">
                  <c:v>42308</c:v>
                </c:pt>
                <c:pt idx="90">
                  <c:v>42338</c:v>
                </c:pt>
                <c:pt idx="91">
                  <c:v>42369</c:v>
                </c:pt>
                <c:pt idx="92">
                  <c:v>42400</c:v>
                </c:pt>
                <c:pt idx="93">
                  <c:v>42429</c:v>
                </c:pt>
                <c:pt idx="94">
                  <c:v>42460</c:v>
                </c:pt>
              </c:numCache>
            </c:numRef>
          </c:xVal>
          <c:yVal>
            <c:numRef>
              <c:f>Sheet1!$B$2:$B$96</c:f>
              <c:numCache>
                <c:formatCode>"$"#,##0.00_);[Red]\("$"#,##0.00\)</c:formatCode>
                <c:ptCount val="95"/>
                <c:pt idx="0">
                  <c:v>54.206000000000003</c:v>
                </c:pt>
                <c:pt idx="1">
                  <c:v>54.340999999999994</c:v>
                </c:pt>
                <c:pt idx="2">
                  <c:v>54.4</c:v>
                </c:pt>
                <c:pt idx="3">
                  <c:v>54.509</c:v>
                </c:pt>
                <c:pt idx="4">
                  <c:v>54.962000000000003</c:v>
                </c:pt>
                <c:pt idx="5">
                  <c:v>55.967000000000006</c:v>
                </c:pt>
                <c:pt idx="6">
                  <c:v>54.743000000000002</c:v>
                </c:pt>
                <c:pt idx="7">
                  <c:v>54.945</c:v>
                </c:pt>
                <c:pt idx="8">
                  <c:v>55.422000000000011</c:v>
                </c:pt>
                <c:pt idx="9">
                  <c:v>56.201000000000001</c:v>
                </c:pt>
                <c:pt idx="10">
                  <c:v>56.255000000000003</c:v>
                </c:pt>
                <c:pt idx="11">
                  <c:v>55.892000000000003</c:v>
                </c:pt>
                <c:pt idx="12">
                  <c:v>55.836000000000006</c:v>
                </c:pt>
                <c:pt idx="13">
                  <c:v>55.016999999999996</c:v>
                </c:pt>
                <c:pt idx="14">
                  <c:v>56.239000000000011</c:v>
                </c:pt>
                <c:pt idx="15">
                  <c:v>57.624000000000002</c:v>
                </c:pt>
                <c:pt idx="16">
                  <c:v>61.123000000000012</c:v>
                </c:pt>
                <c:pt idx="17">
                  <c:v>63.445</c:v>
                </c:pt>
                <c:pt idx="18">
                  <c:v>65.120999999999981</c:v>
                </c:pt>
                <c:pt idx="19">
                  <c:v>66.171999999999983</c:v>
                </c:pt>
                <c:pt idx="20">
                  <c:v>65.377999999999986</c:v>
                </c:pt>
                <c:pt idx="21">
                  <c:v>66.277999999999992</c:v>
                </c:pt>
                <c:pt idx="22">
                  <c:v>67.179999999999978</c:v>
                </c:pt>
                <c:pt idx="23">
                  <c:v>68.369</c:v>
                </c:pt>
                <c:pt idx="24">
                  <c:v>68.349999999999994</c:v>
                </c:pt>
                <c:pt idx="25">
                  <c:v>68.549000000000007</c:v>
                </c:pt>
                <c:pt idx="26">
                  <c:v>69.224999999999994</c:v>
                </c:pt>
                <c:pt idx="27">
                  <c:v>71.573999999999998</c:v>
                </c:pt>
                <c:pt idx="28">
                  <c:v>70.893000000000001</c:v>
                </c:pt>
                <c:pt idx="29">
                  <c:v>68.853999999999999</c:v>
                </c:pt>
                <c:pt idx="30">
                  <c:v>69.802999999999983</c:v>
                </c:pt>
                <c:pt idx="31">
                  <c:v>70.302999999999983</c:v>
                </c:pt>
                <c:pt idx="32">
                  <c:v>70.626999999999981</c:v>
                </c:pt>
                <c:pt idx="33">
                  <c:v>70.708000000000013</c:v>
                </c:pt>
                <c:pt idx="34">
                  <c:v>71.100999999999999</c:v>
                </c:pt>
                <c:pt idx="35">
                  <c:v>70.400999999999996</c:v>
                </c:pt>
                <c:pt idx="36">
                  <c:v>68.284999999999997</c:v>
                </c:pt>
                <c:pt idx="37">
                  <c:v>68.013999999999996</c:v>
                </c:pt>
                <c:pt idx="38">
                  <c:v>67.861999999999995</c:v>
                </c:pt>
                <c:pt idx="39">
                  <c:v>67.572999999999979</c:v>
                </c:pt>
                <c:pt idx="40">
                  <c:v>66.113</c:v>
                </c:pt>
                <c:pt idx="41">
                  <c:v>65.888999999999982</c:v>
                </c:pt>
                <c:pt idx="42">
                  <c:v>65.175999999999988</c:v>
                </c:pt>
                <c:pt idx="43">
                  <c:v>64.912000000000006</c:v>
                </c:pt>
                <c:pt idx="44">
                  <c:v>64.573999999999998</c:v>
                </c:pt>
                <c:pt idx="45">
                  <c:v>63.495000000000012</c:v>
                </c:pt>
                <c:pt idx="46">
                  <c:v>64.08</c:v>
                </c:pt>
                <c:pt idx="47">
                  <c:v>64.031999999999996</c:v>
                </c:pt>
                <c:pt idx="48">
                  <c:v>63.043000000000006</c:v>
                </c:pt>
                <c:pt idx="49">
                  <c:v>62.186</c:v>
                </c:pt>
                <c:pt idx="50">
                  <c:v>61.024000000000001</c:v>
                </c:pt>
                <c:pt idx="51" formatCode="General">
                  <c:v>60.339999999999996</c:v>
                </c:pt>
                <c:pt idx="52" formatCode="General">
                  <c:v>60.15</c:v>
                </c:pt>
                <c:pt idx="53" formatCode="General">
                  <c:v>58.87</c:v>
                </c:pt>
                <c:pt idx="54" formatCode="General">
                  <c:v>58.64</c:v>
                </c:pt>
                <c:pt idx="55" formatCode="General">
                  <c:v>57.879999999999995</c:v>
                </c:pt>
                <c:pt idx="56" formatCode="General">
                  <c:v>57.97</c:v>
                </c:pt>
                <c:pt idx="57" formatCode="General">
                  <c:v>57.949999999999996</c:v>
                </c:pt>
                <c:pt idx="58" formatCode="General">
                  <c:v>58.08</c:v>
                </c:pt>
                <c:pt idx="59" formatCode="General">
                  <c:v>57.290000000000013</c:v>
                </c:pt>
                <c:pt idx="60" formatCode="General">
                  <c:v>57.475000000000001</c:v>
                </c:pt>
                <c:pt idx="61" formatCode="General">
                  <c:v>56.6539</c:v>
                </c:pt>
                <c:pt idx="62" formatCode="General">
                  <c:v>55.046900000000001</c:v>
                </c:pt>
                <c:pt idx="63" formatCode="General">
                  <c:v>50.185100000000013</c:v>
                </c:pt>
                <c:pt idx="64" formatCode="General">
                  <c:v>52.563300000000012</c:v>
                </c:pt>
                <c:pt idx="65" formatCode="General">
                  <c:v>50.264800000000001</c:v>
                </c:pt>
                <c:pt idx="66" formatCode="General">
                  <c:v>49.529600000000002</c:v>
                </c:pt>
                <c:pt idx="67" formatCode="General">
                  <c:v>49.367581999999999</c:v>
                </c:pt>
                <c:pt idx="68" formatCode="General">
                  <c:v>49.265297000000011</c:v>
                </c:pt>
                <c:pt idx="69" formatCode="General">
                  <c:v>49.208792000000123</c:v>
                </c:pt>
                <c:pt idx="70" formatCode="General">
                  <c:v>48.905747000000005</c:v>
                </c:pt>
                <c:pt idx="71" formatCode="General">
                  <c:v>48.843212000000001</c:v>
                </c:pt>
                <c:pt idx="72" formatCode="General">
                  <c:v>49.073012000000013</c:v>
                </c:pt>
                <c:pt idx="73" formatCode="General">
                  <c:v>49.045086999999995</c:v>
                </c:pt>
                <c:pt idx="74" formatCode="General">
                  <c:v>48.720622000000013</c:v>
                </c:pt>
                <c:pt idx="75" formatCode="General">
                  <c:v>48.381966999999975</c:v>
                </c:pt>
                <c:pt idx="76" formatCode="General">
                  <c:v>48.413532000000011</c:v>
                </c:pt>
                <c:pt idx="77" formatCode="General">
                  <c:v>46.897841999999997</c:v>
                </c:pt>
                <c:pt idx="78" formatCode="General">
                  <c:v>46.777107000000001</c:v>
                </c:pt>
                <c:pt idx="79" formatCode="General">
                  <c:v>46.228382000000124</c:v>
                </c:pt>
                <c:pt idx="80" formatCode="_(* #,##0_);_(* \(#,##0\);_(* &quot;-&quot;_);_(@_)">
                  <c:v>46.521002000000003</c:v>
                </c:pt>
                <c:pt idx="81" formatCode="_(* #,##0.00_);_(* \(#,##0.00\);_(* &quot;-&quot;??_);_(@_)">
                  <c:v>46.049167000000004</c:v>
                </c:pt>
                <c:pt idx="82" formatCode="_(* #,##0_);_(* \(#,##0\);_(* &quot;-&quot;??_);_(@_)">
                  <c:v>45.946961999999999</c:v>
                </c:pt>
                <c:pt idx="83" formatCode="_(* #,##0_);_(* \(#,##0\);_(* &quot;-&quot;??_);_(@_)">
                  <c:v>45.824172000000011</c:v>
                </c:pt>
                <c:pt idx="84" formatCode="_(* #,##0_);_(* \(#,##0\);_(* &quot;-&quot;??_);_(@_)">
                  <c:v>44.816866999999974</c:v>
                </c:pt>
                <c:pt idx="85" formatCode="_(* #,##0_);_(* \(#,##0\);_(* &quot;-&quot;??_);_(@_)">
                  <c:v>43.515107</c:v>
                </c:pt>
                <c:pt idx="86" formatCode="_(* #,##0_);_(* \(#,##0\);_(* &quot;-&quot;??_);_(@_)">
                  <c:v>43.116192000000012</c:v>
                </c:pt>
                <c:pt idx="87" formatCode="_(* #,##0_);_(* \(#,##0\);_(* &quot;-&quot;??_);_(@_)">
                  <c:v>42.804732000000001</c:v>
                </c:pt>
                <c:pt idx="88" formatCode="_(* #,##0.000_);_(* \(#,##0.000\);_(* &quot;-&quot;??_);_(@_)">
                  <c:v>43.044281999999995</c:v>
                </c:pt>
                <c:pt idx="89" formatCode="_(* #,##0.000_);_(* \(#,##0.000\);_(* &quot;-&quot;??_);_(@_)">
                  <c:v>42.398037000000002</c:v>
                </c:pt>
                <c:pt idx="90" formatCode="General">
                  <c:v>42.631426999999995</c:v>
                </c:pt>
                <c:pt idx="91" formatCode="General">
                  <c:v>42.597342000000012</c:v>
                </c:pt>
                <c:pt idx="92" formatCode="General">
                  <c:v>42.005052000000013</c:v>
                </c:pt>
                <c:pt idx="93" formatCode="_(* #,##0.00_);_(* \(#,##0.00\);_(* &quot;-&quot;??_);_(@_)">
                  <c:v>42.087706999999995</c:v>
                </c:pt>
                <c:pt idx="94" formatCode="General">
                  <c:v>42.209202000000012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910272"/>
        <c:axId val="299911808"/>
      </c:scatterChart>
      <c:valAx>
        <c:axId val="299910272"/>
        <c:scaling>
          <c:orientation val="minMax"/>
          <c:max val="42470"/>
          <c:min val="4020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9911808"/>
        <c:crosses val="autoZero"/>
        <c:crossBetween val="midCat"/>
        <c:majorUnit val="365"/>
      </c:valAx>
      <c:valAx>
        <c:axId val="299911808"/>
        <c:scaling>
          <c:orientation val="minMax"/>
          <c:max val="80"/>
          <c:min val="40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numFmt formatCode="\$#,##0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9910272"/>
        <c:crosses val="autoZero"/>
        <c:crossBetween val="midCat"/>
        <c:majorUnit val="1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655508280113429"/>
          <c:y val="0.88796556303955987"/>
          <c:w val="0.26249005466601555"/>
          <c:h val="0.11203443696044019"/>
        </c:manualLayout>
      </c:layout>
      <c:overlay val="0"/>
      <c:spPr>
        <a:noFill/>
        <a:ln w="25391">
          <a:noFill/>
        </a:ln>
      </c:sp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28417057954866"/>
          <c:y val="0.13063065000301047"/>
          <c:w val="0.93835616438356151"/>
          <c:h val="0.7342342342342346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Dailies</c:v>
                </c:pt>
              </c:strCache>
            </c:strRef>
          </c:tx>
          <c:dPt>
            <c:idx val="0"/>
            <c:bubble3D val="0"/>
            <c:explosion val="7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solidFill>
                <a:srgbClr val="80CDED"/>
              </a:solidFill>
            </c:spPr>
          </c:dPt>
          <c:dPt>
            <c:idx val="2"/>
            <c:bubble3D val="0"/>
            <c:spPr>
              <a:solidFill>
                <a:srgbClr val="406B85"/>
              </a:solidFill>
            </c:spPr>
          </c:dPt>
          <c:cat>
            <c:strRef>
              <c:f>Sheet1!$A$2:$A$4</c:f>
              <c:strCache>
                <c:ptCount val="3"/>
                <c:pt idx="0">
                  <c:v>80.6% Weeklies</c:v>
                </c:pt>
                <c:pt idx="1">
                  <c:v>18.9% Dailies</c:v>
                </c:pt>
                <c:pt idx="2">
                  <c:v>0.6% Other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180864094568</c:v>
                </c:pt>
                <c:pt idx="1">
                  <c:v>42209202000</c:v>
                </c:pt>
                <c:pt idx="2">
                  <c:v>756790000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Weeklies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80.6% Weeklies</c:v>
                </c:pt>
                <c:pt idx="1">
                  <c:v>18.9% Dailies</c:v>
                </c:pt>
                <c:pt idx="2">
                  <c:v>0.6% Other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0.80597081046310792</c:v>
                </c:pt>
                <c:pt idx="1">
                  <c:v>0.18809363365458109</c:v>
                </c:pt>
                <c:pt idx="2">
                  <c:v>3.3724253070088928E-3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80.6% Weeklies</c:v>
                </c:pt>
                <c:pt idx="1">
                  <c:v>18.9% Dailies</c:v>
                </c:pt>
                <c:pt idx="2">
                  <c:v>0.6% Other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noFill/>
        <a:ln w="25391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08675799086823E-2"/>
          <c:y val="4.9549549549549488E-2"/>
          <c:w val="0.87671232876712257"/>
          <c:h val="0.72810169813110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5400">
              <a:solidFill>
                <a:srgbClr val="00AEEF"/>
              </a:solidFill>
              <a:prstDash val="solid"/>
            </a:ln>
          </c:spPr>
          <c:marker>
            <c:symbol val="none"/>
          </c:marker>
          <c:xVal>
            <c:numRef>
              <c:f>Sheet1!$A$2:$A$96</c:f>
              <c:numCache>
                <c:formatCode>m/d/yyyy</c:formatCode>
                <c:ptCount val="95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39506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41001</c:v>
                </c:pt>
                <c:pt idx="61">
                  <c:v>41092</c:v>
                </c:pt>
                <c:pt idx="62">
                  <c:v>41183</c:v>
                </c:pt>
                <c:pt idx="63">
                  <c:v>41277</c:v>
                </c:pt>
                <c:pt idx="64">
                  <c:v>41365</c:v>
                </c:pt>
                <c:pt idx="65">
                  <c:v>41456</c:v>
                </c:pt>
                <c:pt idx="66">
                  <c:v>41548</c:v>
                </c:pt>
                <c:pt idx="67">
                  <c:v>41639</c:v>
                </c:pt>
                <c:pt idx="68">
                  <c:v>41670</c:v>
                </c:pt>
                <c:pt idx="69">
                  <c:v>41698</c:v>
                </c:pt>
                <c:pt idx="70">
                  <c:v>41729</c:v>
                </c:pt>
                <c:pt idx="71">
                  <c:v>41759</c:v>
                </c:pt>
                <c:pt idx="72">
                  <c:v>41790</c:v>
                </c:pt>
                <c:pt idx="73">
                  <c:v>41820</c:v>
                </c:pt>
                <c:pt idx="74">
                  <c:v>41851</c:v>
                </c:pt>
                <c:pt idx="75">
                  <c:v>41882</c:v>
                </c:pt>
                <c:pt idx="76">
                  <c:v>41912</c:v>
                </c:pt>
                <c:pt idx="77">
                  <c:v>41943</c:v>
                </c:pt>
                <c:pt idx="78">
                  <c:v>41973</c:v>
                </c:pt>
                <c:pt idx="79">
                  <c:v>42004</c:v>
                </c:pt>
                <c:pt idx="80">
                  <c:v>42035</c:v>
                </c:pt>
                <c:pt idx="81">
                  <c:v>42063</c:v>
                </c:pt>
                <c:pt idx="82">
                  <c:v>42094</c:v>
                </c:pt>
                <c:pt idx="83">
                  <c:v>42124</c:v>
                </c:pt>
                <c:pt idx="84">
                  <c:v>42155</c:v>
                </c:pt>
                <c:pt idx="85">
                  <c:v>42185</c:v>
                </c:pt>
                <c:pt idx="86">
                  <c:v>42216</c:v>
                </c:pt>
                <c:pt idx="87">
                  <c:v>42247</c:v>
                </c:pt>
                <c:pt idx="88">
                  <c:v>42277</c:v>
                </c:pt>
                <c:pt idx="89">
                  <c:v>42308</c:v>
                </c:pt>
                <c:pt idx="90">
                  <c:v>42338</c:v>
                </c:pt>
                <c:pt idx="91">
                  <c:v>42369</c:v>
                </c:pt>
                <c:pt idx="92">
                  <c:v>42400</c:v>
                </c:pt>
                <c:pt idx="93">
                  <c:v>42429</c:v>
                </c:pt>
                <c:pt idx="94">
                  <c:v>42460</c:v>
                </c:pt>
              </c:numCache>
            </c:numRef>
          </c:xVal>
          <c:yVal>
            <c:numRef>
              <c:f>Sheet1!$B$2:$B$96</c:f>
              <c:numCache>
                <c:formatCode>"$"#,##0.00_);[Red]\("$"#,##0.00\)</c:formatCode>
                <c:ptCount val="95"/>
                <c:pt idx="0">
                  <c:v>365.19499999999999</c:v>
                </c:pt>
                <c:pt idx="1">
                  <c:v>365.279</c:v>
                </c:pt>
                <c:pt idx="2">
                  <c:v>365.64000000000038</c:v>
                </c:pt>
                <c:pt idx="3">
                  <c:v>366.50900000000001</c:v>
                </c:pt>
                <c:pt idx="4">
                  <c:v>368.09500000000003</c:v>
                </c:pt>
                <c:pt idx="5">
                  <c:v>370.38599999999963</c:v>
                </c:pt>
                <c:pt idx="6">
                  <c:v>369.85700000000008</c:v>
                </c:pt>
                <c:pt idx="7">
                  <c:v>370.88099999999969</c:v>
                </c:pt>
                <c:pt idx="8">
                  <c:v>369.84500000000008</c:v>
                </c:pt>
                <c:pt idx="9">
                  <c:v>374.89</c:v>
                </c:pt>
                <c:pt idx="10">
                  <c:v>375.90299999999928</c:v>
                </c:pt>
                <c:pt idx="11">
                  <c:v>379.334</c:v>
                </c:pt>
                <c:pt idx="12">
                  <c:v>381.25900000000001</c:v>
                </c:pt>
                <c:pt idx="13">
                  <c:v>383.65000000000032</c:v>
                </c:pt>
                <c:pt idx="14">
                  <c:v>391.84500000000008</c:v>
                </c:pt>
                <c:pt idx="15">
                  <c:v>394.4309999999989</c:v>
                </c:pt>
                <c:pt idx="16">
                  <c:v>399.28399999999897</c:v>
                </c:pt>
                <c:pt idx="17">
                  <c:v>412.75299999999999</c:v>
                </c:pt>
                <c:pt idx="18">
                  <c:v>418.81700000000001</c:v>
                </c:pt>
                <c:pt idx="19">
                  <c:v>424.255</c:v>
                </c:pt>
                <c:pt idx="20">
                  <c:v>422.73899999999878</c:v>
                </c:pt>
                <c:pt idx="21">
                  <c:v>418.97299999999927</c:v>
                </c:pt>
                <c:pt idx="22">
                  <c:v>417.91899999999885</c:v>
                </c:pt>
                <c:pt idx="23">
                  <c:v>416.25099999999969</c:v>
                </c:pt>
                <c:pt idx="24">
                  <c:v>417.27</c:v>
                </c:pt>
                <c:pt idx="25">
                  <c:v>416.37</c:v>
                </c:pt>
                <c:pt idx="26">
                  <c:v>416.89699999999897</c:v>
                </c:pt>
                <c:pt idx="27">
                  <c:v>418.08300000000003</c:v>
                </c:pt>
                <c:pt idx="28">
                  <c:v>417.18099999999993</c:v>
                </c:pt>
                <c:pt idx="29">
                  <c:v>416.65800000000002</c:v>
                </c:pt>
                <c:pt idx="30">
                  <c:v>416.75200000000001</c:v>
                </c:pt>
                <c:pt idx="31">
                  <c:v>416.74299999999999</c:v>
                </c:pt>
                <c:pt idx="32">
                  <c:v>410.97799999999916</c:v>
                </c:pt>
                <c:pt idx="33">
                  <c:v>409.70699999999897</c:v>
                </c:pt>
                <c:pt idx="34">
                  <c:v>408.202</c:v>
                </c:pt>
                <c:pt idx="35">
                  <c:v>403.65199999999999</c:v>
                </c:pt>
                <c:pt idx="36">
                  <c:v>398.72699999999878</c:v>
                </c:pt>
                <c:pt idx="37">
                  <c:v>395.59899999999897</c:v>
                </c:pt>
                <c:pt idx="38">
                  <c:v>395.93499999999915</c:v>
                </c:pt>
                <c:pt idx="39">
                  <c:v>393.32299999999969</c:v>
                </c:pt>
                <c:pt idx="40">
                  <c:v>390.63299999999964</c:v>
                </c:pt>
                <c:pt idx="41">
                  <c:v>391.37200000000001</c:v>
                </c:pt>
                <c:pt idx="42">
                  <c:v>389.67</c:v>
                </c:pt>
                <c:pt idx="43">
                  <c:v>387.73099999999903</c:v>
                </c:pt>
                <c:pt idx="44">
                  <c:v>385.92799999999909</c:v>
                </c:pt>
                <c:pt idx="45">
                  <c:v>381.57400000000001</c:v>
                </c:pt>
                <c:pt idx="46">
                  <c:v>380.44900000000001</c:v>
                </c:pt>
                <c:pt idx="47">
                  <c:v>377.18</c:v>
                </c:pt>
                <c:pt idx="48">
                  <c:v>373.23099999999903</c:v>
                </c:pt>
                <c:pt idx="49">
                  <c:v>369.19499999999999</c:v>
                </c:pt>
                <c:pt idx="50">
                  <c:v>366.48699999999883</c:v>
                </c:pt>
                <c:pt idx="51">
                  <c:v>362.8</c:v>
                </c:pt>
                <c:pt idx="52">
                  <c:v>362.14000000000038</c:v>
                </c:pt>
                <c:pt idx="53" formatCode="General">
                  <c:v>359.15000000000032</c:v>
                </c:pt>
                <c:pt idx="54" formatCode="General">
                  <c:v>355.97999999999928</c:v>
                </c:pt>
                <c:pt idx="55" formatCode="General">
                  <c:v>350.26</c:v>
                </c:pt>
                <c:pt idx="56" formatCode="General">
                  <c:v>348.28999999999928</c:v>
                </c:pt>
                <c:pt idx="57" formatCode="General">
                  <c:v>345</c:v>
                </c:pt>
                <c:pt idx="58" formatCode="General">
                  <c:v>342.19</c:v>
                </c:pt>
                <c:pt idx="59" formatCode="General">
                  <c:v>340.24</c:v>
                </c:pt>
                <c:pt idx="60" formatCode="General">
                  <c:v>337.90499999999969</c:v>
                </c:pt>
                <c:pt idx="61" formatCode="General">
                  <c:v>333.98659999999865</c:v>
                </c:pt>
                <c:pt idx="62" formatCode="General">
                  <c:v>321.04759999999999</c:v>
                </c:pt>
                <c:pt idx="63" formatCode="General">
                  <c:v>312.16705000000002</c:v>
                </c:pt>
                <c:pt idx="64" formatCode="General">
                  <c:v>303.48029999999915</c:v>
                </c:pt>
                <c:pt idx="65" formatCode="General">
                  <c:v>294.84719999999999</c:v>
                </c:pt>
                <c:pt idx="66" formatCode="General">
                  <c:v>285.31490000000002</c:v>
                </c:pt>
                <c:pt idx="67" formatCode="General">
                  <c:v>279.22465301800003</c:v>
                </c:pt>
                <c:pt idx="68" formatCode="General">
                  <c:v>276.93361901799847</c:v>
                </c:pt>
                <c:pt idx="69" formatCode="General">
                  <c:v>276.91675401799847</c:v>
                </c:pt>
                <c:pt idx="70" formatCode="General">
                  <c:v>275.07455901899897</c:v>
                </c:pt>
                <c:pt idx="71" formatCode="General">
                  <c:v>273.60329701799969</c:v>
                </c:pt>
                <c:pt idx="72" formatCode="General">
                  <c:v>272.21895201799884</c:v>
                </c:pt>
                <c:pt idx="73" formatCode="General">
                  <c:v>271.01964201800001</c:v>
                </c:pt>
                <c:pt idx="74" formatCode="General">
                  <c:v>268.78256401799928</c:v>
                </c:pt>
                <c:pt idx="75" formatCode="General">
                  <c:v>265.81797501800003</c:v>
                </c:pt>
                <c:pt idx="76" formatCode="General">
                  <c:v>264.62138096799885</c:v>
                </c:pt>
                <c:pt idx="77" formatCode="General">
                  <c:v>260.97062856799903</c:v>
                </c:pt>
                <c:pt idx="78" formatCode="General">
                  <c:v>255.72656656799998</c:v>
                </c:pt>
                <c:pt idx="79" formatCode="General">
                  <c:v>253.03060856800002</c:v>
                </c:pt>
                <c:pt idx="80" formatCode="_(&quot;$&quot;* #,##0_);_(&quot;$&quot;* \(#,##0\);_(&quot;$&quot;* &quot;-&quot;??_);_(@_)">
                  <c:v>249.87157956800002</c:v>
                </c:pt>
                <c:pt idx="81" formatCode="General">
                  <c:v>248.12425056799998</c:v>
                </c:pt>
                <c:pt idx="82" formatCode="General">
                  <c:v>248.57927556799996</c:v>
                </c:pt>
                <c:pt idx="83" formatCode="General">
                  <c:v>246.72023056800001</c:v>
                </c:pt>
                <c:pt idx="84" formatCode="General">
                  <c:v>243.52268556800001</c:v>
                </c:pt>
                <c:pt idx="85" formatCode="General">
                  <c:v>239.37702056800001</c:v>
                </c:pt>
                <c:pt idx="86" formatCode="General">
                  <c:v>237.33661256800002</c:v>
                </c:pt>
                <c:pt idx="87" formatCode="General">
                  <c:v>237.09706256799998</c:v>
                </c:pt>
                <c:pt idx="88" formatCode="General">
                  <c:v>238.11451256799995</c:v>
                </c:pt>
                <c:pt idx="89" formatCode="_(&quot;$&quot;* #,##0.0000_);_(&quot;$&quot;* \(#,##0.0000\);_(&quot;$&quot;* &quot;-&quot;??_);_(@_)">
                  <c:v>229.42332756800027</c:v>
                </c:pt>
                <c:pt idx="90" formatCode="General">
                  <c:v>225.12005556799997</c:v>
                </c:pt>
                <c:pt idx="91" formatCode="General">
                  <c:v>224.617196568</c:v>
                </c:pt>
                <c:pt idx="92" formatCode="_(&quot;$&quot;* #,##0.000_);_(&quot;$&quot;* \(#,##0.000\);_(&quot;$&quot;* &quot;-&quot;??_);_(@_)">
                  <c:v>223.691356568</c:v>
                </c:pt>
                <c:pt idx="93" formatCode="General">
                  <c:v>224.105396568</c:v>
                </c:pt>
                <c:pt idx="94" formatCode="_(&quot;$&quot;* #,##0.000_);_(&quot;$&quot;* \(#,##0.000\);_(&quot;$&quot;* &quot;-&quot;??_);_(@_)">
                  <c:v>224.405266568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468480"/>
        <c:axId val="299829504"/>
      </c:scatterChart>
      <c:valAx>
        <c:axId val="296468480"/>
        <c:scaling>
          <c:orientation val="minMax"/>
          <c:max val="42470"/>
          <c:min val="4020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9829504"/>
        <c:crosses val="autoZero"/>
        <c:crossBetween val="midCat"/>
        <c:majorUnit val="365"/>
      </c:valAx>
      <c:valAx>
        <c:axId val="299829504"/>
        <c:scaling>
          <c:orientation val="minMax"/>
          <c:max val="450"/>
          <c:min val="200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numFmt formatCode="\$#,##0" sourceLinked="0"/>
        <c:majorTickMark val="out"/>
        <c:minorTickMark val="none"/>
        <c:tickLblPos val="nextTo"/>
        <c:spPr>
          <a:ln w="9521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96468480"/>
        <c:crosses val="autoZero"/>
        <c:crossBetween val="midCat"/>
        <c:majorUnit val="5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40018751142227477"/>
          <c:y val="0.88796556303955987"/>
          <c:w val="0.1691253125290435"/>
          <c:h val="0.11203443696044019"/>
        </c:manualLayout>
      </c:layout>
      <c:overlay val="0"/>
      <c:spPr>
        <a:noFill/>
        <a:ln w="25391">
          <a:noFill/>
        </a:ln>
      </c:sp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469598603025411E-2"/>
          <c:y val="2.4884725281916011E-2"/>
          <c:w val="0.87791342952275253"/>
          <c:h val="0.87344398340248963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1-mo</c:v>
                </c:pt>
              </c:strCache>
            </c:strRef>
          </c:tx>
          <c:spPr>
            <a:ln w="38100">
              <a:solidFill>
                <a:schemeClr val="accent4"/>
              </a:solidFill>
              <a:prstDash val="solid"/>
            </a:ln>
          </c:spPr>
          <c:marker>
            <c:symbol val="none"/>
          </c:marker>
          <c:cat>
            <c:numRef>
              <c:f>Sheet1!$A$2:$A$750</c:f>
              <c:numCache>
                <c:formatCode>m/d/yyyy</c:formatCode>
                <c:ptCount val="749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41324</c:v>
                </c:pt>
                <c:pt idx="33">
                  <c:v>41325</c:v>
                </c:pt>
                <c:pt idx="34">
                  <c:v>41326</c:v>
                </c:pt>
                <c:pt idx="35">
                  <c:v>41327</c:v>
                </c:pt>
                <c:pt idx="36">
                  <c:v>41330</c:v>
                </c:pt>
                <c:pt idx="37">
                  <c:v>41331</c:v>
                </c:pt>
                <c:pt idx="38">
                  <c:v>41332</c:v>
                </c:pt>
                <c:pt idx="39">
                  <c:v>41333</c:v>
                </c:pt>
                <c:pt idx="40">
                  <c:v>41334</c:v>
                </c:pt>
                <c:pt idx="41">
                  <c:v>41337</c:v>
                </c:pt>
                <c:pt idx="42">
                  <c:v>41338</c:v>
                </c:pt>
                <c:pt idx="43">
                  <c:v>41339</c:v>
                </c:pt>
                <c:pt idx="44">
                  <c:v>41340</c:v>
                </c:pt>
                <c:pt idx="45">
                  <c:v>41341</c:v>
                </c:pt>
                <c:pt idx="46">
                  <c:v>41344</c:v>
                </c:pt>
                <c:pt idx="47">
                  <c:v>41345</c:v>
                </c:pt>
                <c:pt idx="48">
                  <c:v>41346</c:v>
                </c:pt>
                <c:pt idx="49">
                  <c:v>41347</c:v>
                </c:pt>
                <c:pt idx="50">
                  <c:v>41348</c:v>
                </c:pt>
                <c:pt idx="51">
                  <c:v>41351</c:v>
                </c:pt>
                <c:pt idx="52">
                  <c:v>41352</c:v>
                </c:pt>
                <c:pt idx="53">
                  <c:v>41353</c:v>
                </c:pt>
                <c:pt idx="54">
                  <c:v>41354</c:v>
                </c:pt>
                <c:pt idx="55">
                  <c:v>41355</c:v>
                </c:pt>
                <c:pt idx="56">
                  <c:v>41358</c:v>
                </c:pt>
                <c:pt idx="57">
                  <c:v>41359</c:v>
                </c:pt>
                <c:pt idx="58">
                  <c:v>41360</c:v>
                </c:pt>
                <c:pt idx="59">
                  <c:v>41361</c:v>
                </c:pt>
                <c:pt idx="60">
                  <c:v>41365</c:v>
                </c:pt>
                <c:pt idx="61">
                  <c:v>41366</c:v>
                </c:pt>
                <c:pt idx="62">
                  <c:v>41367</c:v>
                </c:pt>
                <c:pt idx="63">
                  <c:v>41368</c:v>
                </c:pt>
                <c:pt idx="64">
                  <c:v>41369</c:v>
                </c:pt>
                <c:pt idx="65">
                  <c:v>41372</c:v>
                </c:pt>
                <c:pt idx="66">
                  <c:v>41373</c:v>
                </c:pt>
                <c:pt idx="67">
                  <c:v>41374</c:v>
                </c:pt>
                <c:pt idx="68">
                  <c:v>41375</c:v>
                </c:pt>
                <c:pt idx="69">
                  <c:v>41376</c:v>
                </c:pt>
                <c:pt idx="70">
                  <c:v>41379</c:v>
                </c:pt>
                <c:pt idx="71">
                  <c:v>41380</c:v>
                </c:pt>
                <c:pt idx="72">
                  <c:v>41381</c:v>
                </c:pt>
                <c:pt idx="73">
                  <c:v>41382</c:v>
                </c:pt>
                <c:pt idx="74">
                  <c:v>41383</c:v>
                </c:pt>
                <c:pt idx="75">
                  <c:v>41386</c:v>
                </c:pt>
                <c:pt idx="76">
                  <c:v>41387</c:v>
                </c:pt>
                <c:pt idx="77">
                  <c:v>41388</c:v>
                </c:pt>
                <c:pt idx="78">
                  <c:v>41389</c:v>
                </c:pt>
                <c:pt idx="79">
                  <c:v>41390</c:v>
                </c:pt>
                <c:pt idx="80">
                  <c:v>41393</c:v>
                </c:pt>
                <c:pt idx="81">
                  <c:v>41394</c:v>
                </c:pt>
                <c:pt idx="82">
                  <c:v>41395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41403</c:v>
                </c:pt>
                <c:pt idx="89">
                  <c:v>41404</c:v>
                </c:pt>
                <c:pt idx="90">
                  <c:v>41407</c:v>
                </c:pt>
                <c:pt idx="91">
                  <c:v>41408</c:v>
                </c:pt>
                <c:pt idx="92">
                  <c:v>41409</c:v>
                </c:pt>
                <c:pt idx="93">
                  <c:v>41410</c:v>
                </c:pt>
                <c:pt idx="94">
                  <c:v>41411</c:v>
                </c:pt>
                <c:pt idx="95">
                  <c:v>41414</c:v>
                </c:pt>
                <c:pt idx="96">
                  <c:v>41415</c:v>
                </c:pt>
                <c:pt idx="97">
                  <c:v>41416</c:v>
                </c:pt>
                <c:pt idx="98">
                  <c:v>41417</c:v>
                </c:pt>
                <c:pt idx="99">
                  <c:v>41418</c:v>
                </c:pt>
                <c:pt idx="100">
                  <c:v>41422</c:v>
                </c:pt>
                <c:pt idx="101">
                  <c:v>41423</c:v>
                </c:pt>
                <c:pt idx="102">
                  <c:v>41424</c:v>
                </c:pt>
                <c:pt idx="103">
                  <c:v>41425</c:v>
                </c:pt>
                <c:pt idx="104">
                  <c:v>41428</c:v>
                </c:pt>
                <c:pt idx="105">
                  <c:v>41429</c:v>
                </c:pt>
                <c:pt idx="106">
                  <c:v>41430</c:v>
                </c:pt>
                <c:pt idx="107">
                  <c:v>41431</c:v>
                </c:pt>
                <c:pt idx="108">
                  <c:v>41432</c:v>
                </c:pt>
                <c:pt idx="109">
                  <c:v>41435</c:v>
                </c:pt>
                <c:pt idx="110">
                  <c:v>41436</c:v>
                </c:pt>
                <c:pt idx="111">
                  <c:v>41437</c:v>
                </c:pt>
                <c:pt idx="112">
                  <c:v>41438</c:v>
                </c:pt>
                <c:pt idx="113">
                  <c:v>41439</c:v>
                </c:pt>
                <c:pt idx="114">
                  <c:v>41442</c:v>
                </c:pt>
                <c:pt idx="115">
                  <c:v>41443</c:v>
                </c:pt>
                <c:pt idx="116">
                  <c:v>41444</c:v>
                </c:pt>
                <c:pt idx="117">
                  <c:v>41445</c:v>
                </c:pt>
                <c:pt idx="118">
                  <c:v>41446</c:v>
                </c:pt>
                <c:pt idx="119">
                  <c:v>41449</c:v>
                </c:pt>
                <c:pt idx="120">
                  <c:v>41450</c:v>
                </c:pt>
                <c:pt idx="121">
                  <c:v>41451</c:v>
                </c:pt>
                <c:pt idx="122">
                  <c:v>41452</c:v>
                </c:pt>
                <c:pt idx="123">
                  <c:v>41453</c:v>
                </c:pt>
                <c:pt idx="124">
                  <c:v>41456</c:v>
                </c:pt>
                <c:pt idx="125">
                  <c:v>41457</c:v>
                </c:pt>
                <c:pt idx="126">
                  <c:v>41458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41520</c:v>
                </c:pt>
                <c:pt idx="169">
                  <c:v>41521</c:v>
                </c:pt>
                <c:pt idx="170">
                  <c:v>41522</c:v>
                </c:pt>
                <c:pt idx="171">
                  <c:v>41523</c:v>
                </c:pt>
                <c:pt idx="172">
                  <c:v>41526</c:v>
                </c:pt>
                <c:pt idx="173">
                  <c:v>41527</c:v>
                </c:pt>
                <c:pt idx="174">
                  <c:v>41528</c:v>
                </c:pt>
                <c:pt idx="175">
                  <c:v>41529</c:v>
                </c:pt>
                <c:pt idx="176">
                  <c:v>41530</c:v>
                </c:pt>
                <c:pt idx="177">
                  <c:v>41533</c:v>
                </c:pt>
                <c:pt idx="178">
                  <c:v>41534</c:v>
                </c:pt>
                <c:pt idx="179">
                  <c:v>41535</c:v>
                </c:pt>
                <c:pt idx="180">
                  <c:v>41536</c:v>
                </c:pt>
                <c:pt idx="181">
                  <c:v>41537</c:v>
                </c:pt>
                <c:pt idx="182">
                  <c:v>41540</c:v>
                </c:pt>
                <c:pt idx="183">
                  <c:v>41541</c:v>
                </c:pt>
                <c:pt idx="184">
                  <c:v>41542</c:v>
                </c:pt>
                <c:pt idx="185">
                  <c:v>41543</c:v>
                </c:pt>
                <c:pt idx="186">
                  <c:v>41544</c:v>
                </c:pt>
                <c:pt idx="187">
                  <c:v>41547</c:v>
                </c:pt>
                <c:pt idx="188">
                  <c:v>41548</c:v>
                </c:pt>
                <c:pt idx="189">
                  <c:v>41549</c:v>
                </c:pt>
                <c:pt idx="190">
                  <c:v>41550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41562</c:v>
                </c:pt>
                <c:pt idx="198">
                  <c:v>41563</c:v>
                </c:pt>
                <c:pt idx="199">
                  <c:v>41564</c:v>
                </c:pt>
                <c:pt idx="200">
                  <c:v>41565</c:v>
                </c:pt>
                <c:pt idx="201">
                  <c:v>41568</c:v>
                </c:pt>
                <c:pt idx="202">
                  <c:v>41569</c:v>
                </c:pt>
                <c:pt idx="203">
                  <c:v>41570</c:v>
                </c:pt>
                <c:pt idx="204">
                  <c:v>41571</c:v>
                </c:pt>
                <c:pt idx="205">
                  <c:v>41572</c:v>
                </c:pt>
                <c:pt idx="206">
                  <c:v>41575</c:v>
                </c:pt>
                <c:pt idx="207">
                  <c:v>41576</c:v>
                </c:pt>
                <c:pt idx="208">
                  <c:v>41577</c:v>
                </c:pt>
                <c:pt idx="209">
                  <c:v>41578</c:v>
                </c:pt>
                <c:pt idx="210">
                  <c:v>41579</c:v>
                </c:pt>
                <c:pt idx="211">
                  <c:v>41582</c:v>
                </c:pt>
                <c:pt idx="212">
                  <c:v>41583</c:v>
                </c:pt>
                <c:pt idx="213">
                  <c:v>41584</c:v>
                </c:pt>
                <c:pt idx="214">
                  <c:v>41585</c:v>
                </c:pt>
                <c:pt idx="215">
                  <c:v>41586</c:v>
                </c:pt>
                <c:pt idx="216">
                  <c:v>41590</c:v>
                </c:pt>
                <c:pt idx="217">
                  <c:v>41591</c:v>
                </c:pt>
                <c:pt idx="218">
                  <c:v>41592</c:v>
                </c:pt>
                <c:pt idx="219">
                  <c:v>41593</c:v>
                </c:pt>
                <c:pt idx="220">
                  <c:v>41596</c:v>
                </c:pt>
                <c:pt idx="221">
                  <c:v>41597</c:v>
                </c:pt>
                <c:pt idx="222">
                  <c:v>41598</c:v>
                </c:pt>
                <c:pt idx="223">
                  <c:v>41599</c:v>
                </c:pt>
                <c:pt idx="224">
                  <c:v>41600</c:v>
                </c:pt>
                <c:pt idx="225">
                  <c:v>41603</c:v>
                </c:pt>
                <c:pt idx="226">
                  <c:v>41604</c:v>
                </c:pt>
                <c:pt idx="227">
                  <c:v>41605</c:v>
                </c:pt>
                <c:pt idx="228">
                  <c:v>41607</c:v>
                </c:pt>
                <c:pt idx="229">
                  <c:v>41610</c:v>
                </c:pt>
                <c:pt idx="230">
                  <c:v>41611</c:v>
                </c:pt>
                <c:pt idx="231">
                  <c:v>41612</c:v>
                </c:pt>
                <c:pt idx="232">
                  <c:v>41613</c:v>
                </c:pt>
                <c:pt idx="233">
                  <c:v>41614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41631</c:v>
                </c:pt>
                <c:pt idx="245">
                  <c:v>41632</c:v>
                </c:pt>
                <c:pt idx="246">
                  <c:v>41634</c:v>
                </c:pt>
                <c:pt idx="247">
                  <c:v>41635</c:v>
                </c:pt>
                <c:pt idx="248">
                  <c:v>41638</c:v>
                </c:pt>
                <c:pt idx="249">
                  <c:v>41639</c:v>
                </c:pt>
                <c:pt idx="250">
                  <c:v>41641</c:v>
                </c:pt>
                <c:pt idx="251">
                  <c:v>41642</c:v>
                </c:pt>
                <c:pt idx="252">
                  <c:v>41645</c:v>
                </c:pt>
                <c:pt idx="253">
                  <c:v>41646</c:v>
                </c:pt>
                <c:pt idx="254">
                  <c:v>41647</c:v>
                </c:pt>
                <c:pt idx="255">
                  <c:v>41648</c:v>
                </c:pt>
                <c:pt idx="256">
                  <c:v>41649</c:v>
                </c:pt>
                <c:pt idx="257">
                  <c:v>41652</c:v>
                </c:pt>
                <c:pt idx="258">
                  <c:v>41653</c:v>
                </c:pt>
                <c:pt idx="259">
                  <c:v>41654</c:v>
                </c:pt>
                <c:pt idx="260">
                  <c:v>41655</c:v>
                </c:pt>
                <c:pt idx="261">
                  <c:v>41656</c:v>
                </c:pt>
                <c:pt idx="262">
                  <c:v>41660</c:v>
                </c:pt>
                <c:pt idx="263">
                  <c:v>41661</c:v>
                </c:pt>
                <c:pt idx="264">
                  <c:v>41662</c:v>
                </c:pt>
                <c:pt idx="265">
                  <c:v>41663</c:v>
                </c:pt>
                <c:pt idx="266">
                  <c:v>41666</c:v>
                </c:pt>
                <c:pt idx="267">
                  <c:v>41667</c:v>
                </c:pt>
                <c:pt idx="268">
                  <c:v>41668</c:v>
                </c:pt>
                <c:pt idx="269">
                  <c:v>41669</c:v>
                </c:pt>
                <c:pt idx="270">
                  <c:v>41670</c:v>
                </c:pt>
                <c:pt idx="271">
                  <c:v>41673</c:v>
                </c:pt>
                <c:pt idx="272">
                  <c:v>41674</c:v>
                </c:pt>
                <c:pt idx="273">
                  <c:v>41675</c:v>
                </c:pt>
                <c:pt idx="274">
                  <c:v>41676</c:v>
                </c:pt>
                <c:pt idx="275">
                  <c:v>41677</c:v>
                </c:pt>
                <c:pt idx="276">
                  <c:v>41680</c:v>
                </c:pt>
                <c:pt idx="277">
                  <c:v>41681</c:v>
                </c:pt>
                <c:pt idx="278">
                  <c:v>41682</c:v>
                </c:pt>
                <c:pt idx="279">
                  <c:v>41683</c:v>
                </c:pt>
                <c:pt idx="280">
                  <c:v>41684</c:v>
                </c:pt>
                <c:pt idx="281">
                  <c:v>41688</c:v>
                </c:pt>
                <c:pt idx="282">
                  <c:v>41689</c:v>
                </c:pt>
                <c:pt idx="283">
                  <c:v>41690</c:v>
                </c:pt>
                <c:pt idx="284">
                  <c:v>41691</c:v>
                </c:pt>
                <c:pt idx="285">
                  <c:v>41694</c:v>
                </c:pt>
                <c:pt idx="286">
                  <c:v>41695</c:v>
                </c:pt>
                <c:pt idx="287">
                  <c:v>41696</c:v>
                </c:pt>
                <c:pt idx="288">
                  <c:v>41697</c:v>
                </c:pt>
                <c:pt idx="289">
                  <c:v>41698</c:v>
                </c:pt>
                <c:pt idx="290">
                  <c:v>41701</c:v>
                </c:pt>
                <c:pt idx="291">
                  <c:v>41702</c:v>
                </c:pt>
                <c:pt idx="292">
                  <c:v>41703</c:v>
                </c:pt>
                <c:pt idx="293">
                  <c:v>41704</c:v>
                </c:pt>
                <c:pt idx="294">
                  <c:v>41705</c:v>
                </c:pt>
                <c:pt idx="295">
                  <c:v>41708</c:v>
                </c:pt>
                <c:pt idx="296">
                  <c:v>41709</c:v>
                </c:pt>
                <c:pt idx="297">
                  <c:v>41710</c:v>
                </c:pt>
                <c:pt idx="298">
                  <c:v>41711</c:v>
                </c:pt>
                <c:pt idx="299">
                  <c:v>41712</c:v>
                </c:pt>
                <c:pt idx="300">
                  <c:v>41715</c:v>
                </c:pt>
                <c:pt idx="301">
                  <c:v>41716</c:v>
                </c:pt>
                <c:pt idx="302">
                  <c:v>41717</c:v>
                </c:pt>
                <c:pt idx="303">
                  <c:v>41718</c:v>
                </c:pt>
                <c:pt idx="304">
                  <c:v>41719</c:v>
                </c:pt>
                <c:pt idx="305">
                  <c:v>41722</c:v>
                </c:pt>
                <c:pt idx="306">
                  <c:v>41723</c:v>
                </c:pt>
                <c:pt idx="307">
                  <c:v>41724</c:v>
                </c:pt>
                <c:pt idx="308">
                  <c:v>41725</c:v>
                </c:pt>
                <c:pt idx="309">
                  <c:v>41726</c:v>
                </c:pt>
                <c:pt idx="310">
                  <c:v>41730</c:v>
                </c:pt>
                <c:pt idx="311">
                  <c:v>41731</c:v>
                </c:pt>
                <c:pt idx="312">
                  <c:v>41732</c:v>
                </c:pt>
                <c:pt idx="313">
                  <c:v>41733</c:v>
                </c:pt>
                <c:pt idx="314">
                  <c:v>41736</c:v>
                </c:pt>
                <c:pt idx="315">
                  <c:v>41737</c:v>
                </c:pt>
                <c:pt idx="316">
                  <c:v>41738</c:v>
                </c:pt>
                <c:pt idx="317">
                  <c:v>41739</c:v>
                </c:pt>
                <c:pt idx="318">
                  <c:v>41740</c:v>
                </c:pt>
                <c:pt idx="319">
                  <c:v>41743</c:v>
                </c:pt>
                <c:pt idx="320">
                  <c:v>41744</c:v>
                </c:pt>
                <c:pt idx="321">
                  <c:v>41745</c:v>
                </c:pt>
                <c:pt idx="322">
                  <c:v>41746</c:v>
                </c:pt>
                <c:pt idx="323">
                  <c:v>41750</c:v>
                </c:pt>
                <c:pt idx="324">
                  <c:v>41751</c:v>
                </c:pt>
                <c:pt idx="325">
                  <c:v>41752</c:v>
                </c:pt>
                <c:pt idx="326">
                  <c:v>41753</c:v>
                </c:pt>
                <c:pt idx="327">
                  <c:v>41754</c:v>
                </c:pt>
                <c:pt idx="328">
                  <c:v>41757</c:v>
                </c:pt>
                <c:pt idx="329">
                  <c:v>41758</c:v>
                </c:pt>
                <c:pt idx="330">
                  <c:v>41759</c:v>
                </c:pt>
                <c:pt idx="331">
                  <c:v>41760</c:v>
                </c:pt>
                <c:pt idx="332">
                  <c:v>41761</c:v>
                </c:pt>
                <c:pt idx="333">
                  <c:v>41764</c:v>
                </c:pt>
                <c:pt idx="334">
                  <c:v>41765</c:v>
                </c:pt>
                <c:pt idx="335">
                  <c:v>41766</c:v>
                </c:pt>
                <c:pt idx="336">
                  <c:v>41767</c:v>
                </c:pt>
                <c:pt idx="337">
                  <c:v>41768</c:v>
                </c:pt>
                <c:pt idx="338">
                  <c:v>41771</c:v>
                </c:pt>
                <c:pt idx="339">
                  <c:v>41772</c:v>
                </c:pt>
                <c:pt idx="340">
                  <c:v>41773</c:v>
                </c:pt>
                <c:pt idx="341">
                  <c:v>41774</c:v>
                </c:pt>
                <c:pt idx="342">
                  <c:v>41775</c:v>
                </c:pt>
                <c:pt idx="343">
                  <c:v>41778</c:v>
                </c:pt>
                <c:pt idx="344">
                  <c:v>41779</c:v>
                </c:pt>
                <c:pt idx="345">
                  <c:v>41780</c:v>
                </c:pt>
                <c:pt idx="346">
                  <c:v>41781</c:v>
                </c:pt>
                <c:pt idx="347">
                  <c:v>41782</c:v>
                </c:pt>
                <c:pt idx="348">
                  <c:v>41786</c:v>
                </c:pt>
                <c:pt idx="349">
                  <c:v>41787</c:v>
                </c:pt>
                <c:pt idx="350">
                  <c:v>41788</c:v>
                </c:pt>
                <c:pt idx="351">
                  <c:v>41789</c:v>
                </c:pt>
                <c:pt idx="352">
                  <c:v>41792</c:v>
                </c:pt>
                <c:pt idx="353">
                  <c:v>41793</c:v>
                </c:pt>
                <c:pt idx="354">
                  <c:v>41794</c:v>
                </c:pt>
                <c:pt idx="355">
                  <c:v>41795</c:v>
                </c:pt>
                <c:pt idx="356">
                  <c:v>41796</c:v>
                </c:pt>
                <c:pt idx="357">
                  <c:v>41799</c:v>
                </c:pt>
                <c:pt idx="358">
                  <c:v>41800</c:v>
                </c:pt>
                <c:pt idx="359">
                  <c:v>41801</c:v>
                </c:pt>
                <c:pt idx="360">
                  <c:v>41802</c:v>
                </c:pt>
                <c:pt idx="361">
                  <c:v>41803</c:v>
                </c:pt>
                <c:pt idx="362">
                  <c:v>41806</c:v>
                </c:pt>
                <c:pt idx="363">
                  <c:v>41807</c:v>
                </c:pt>
                <c:pt idx="364">
                  <c:v>41808</c:v>
                </c:pt>
                <c:pt idx="365">
                  <c:v>41809</c:v>
                </c:pt>
                <c:pt idx="366">
                  <c:v>41810</c:v>
                </c:pt>
                <c:pt idx="367">
                  <c:v>41813</c:v>
                </c:pt>
                <c:pt idx="368">
                  <c:v>41814</c:v>
                </c:pt>
                <c:pt idx="369">
                  <c:v>41815</c:v>
                </c:pt>
                <c:pt idx="370">
                  <c:v>41816</c:v>
                </c:pt>
                <c:pt idx="371">
                  <c:v>41817</c:v>
                </c:pt>
                <c:pt idx="372">
                  <c:v>41820</c:v>
                </c:pt>
                <c:pt idx="373">
                  <c:v>41821</c:v>
                </c:pt>
                <c:pt idx="374">
                  <c:v>41822</c:v>
                </c:pt>
                <c:pt idx="375">
                  <c:v>41823</c:v>
                </c:pt>
                <c:pt idx="376">
                  <c:v>41827</c:v>
                </c:pt>
                <c:pt idx="377">
                  <c:v>41828</c:v>
                </c:pt>
                <c:pt idx="378">
                  <c:v>41829</c:v>
                </c:pt>
                <c:pt idx="379">
                  <c:v>41830</c:v>
                </c:pt>
                <c:pt idx="380">
                  <c:v>41831</c:v>
                </c:pt>
                <c:pt idx="381">
                  <c:v>41834</c:v>
                </c:pt>
                <c:pt idx="382">
                  <c:v>41835</c:v>
                </c:pt>
                <c:pt idx="383">
                  <c:v>41836</c:v>
                </c:pt>
                <c:pt idx="384">
                  <c:v>41837</c:v>
                </c:pt>
                <c:pt idx="385">
                  <c:v>41838</c:v>
                </c:pt>
                <c:pt idx="386">
                  <c:v>41841</c:v>
                </c:pt>
                <c:pt idx="387">
                  <c:v>41842</c:v>
                </c:pt>
                <c:pt idx="388">
                  <c:v>41843</c:v>
                </c:pt>
                <c:pt idx="389">
                  <c:v>41844</c:v>
                </c:pt>
                <c:pt idx="390">
                  <c:v>41845</c:v>
                </c:pt>
                <c:pt idx="391">
                  <c:v>41848</c:v>
                </c:pt>
                <c:pt idx="392">
                  <c:v>41849</c:v>
                </c:pt>
                <c:pt idx="393">
                  <c:v>41850</c:v>
                </c:pt>
                <c:pt idx="394">
                  <c:v>41851</c:v>
                </c:pt>
                <c:pt idx="395">
                  <c:v>41852</c:v>
                </c:pt>
                <c:pt idx="396">
                  <c:v>41855</c:v>
                </c:pt>
                <c:pt idx="397">
                  <c:v>41856</c:v>
                </c:pt>
                <c:pt idx="398">
                  <c:v>41857</c:v>
                </c:pt>
                <c:pt idx="399">
                  <c:v>41858</c:v>
                </c:pt>
                <c:pt idx="400">
                  <c:v>41859</c:v>
                </c:pt>
                <c:pt idx="401">
                  <c:v>41862</c:v>
                </c:pt>
                <c:pt idx="402">
                  <c:v>41863</c:v>
                </c:pt>
                <c:pt idx="403">
                  <c:v>41864</c:v>
                </c:pt>
                <c:pt idx="404">
                  <c:v>41865</c:v>
                </c:pt>
                <c:pt idx="405">
                  <c:v>41866</c:v>
                </c:pt>
                <c:pt idx="406">
                  <c:v>41869</c:v>
                </c:pt>
                <c:pt idx="407">
                  <c:v>41870</c:v>
                </c:pt>
                <c:pt idx="408">
                  <c:v>41871</c:v>
                </c:pt>
                <c:pt idx="409">
                  <c:v>41872</c:v>
                </c:pt>
                <c:pt idx="410">
                  <c:v>41873</c:v>
                </c:pt>
                <c:pt idx="411">
                  <c:v>41876</c:v>
                </c:pt>
                <c:pt idx="412">
                  <c:v>41877</c:v>
                </c:pt>
                <c:pt idx="413">
                  <c:v>41878</c:v>
                </c:pt>
                <c:pt idx="414">
                  <c:v>41879</c:v>
                </c:pt>
                <c:pt idx="415">
                  <c:v>41880</c:v>
                </c:pt>
                <c:pt idx="416">
                  <c:v>41884</c:v>
                </c:pt>
                <c:pt idx="417">
                  <c:v>41885</c:v>
                </c:pt>
                <c:pt idx="418">
                  <c:v>41886</c:v>
                </c:pt>
                <c:pt idx="419">
                  <c:v>41887</c:v>
                </c:pt>
                <c:pt idx="420">
                  <c:v>41890</c:v>
                </c:pt>
                <c:pt idx="421">
                  <c:v>41891</c:v>
                </c:pt>
                <c:pt idx="422">
                  <c:v>41892</c:v>
                </c:pt>
                <c:pt idx="423">
                  <c:v>41893</c:v>
                </c:pt>
                <c:pt idx="424">
                  <c:v>41894</c:v>
                </c:pt>
                <c:pt idx="425">
                  <c:v>41897</c:v>
                </c:pt>
                <c:pt idx="426">
                  <c:v>41898</c:v>
                </c:pt>
                <c:pt idx="427">
                  <c:v>41899</c:v>
                </c:pt>
                <c:pt idx="428">
                  <c:v>41900</c:v>
                </c:pt>
                <c:pt idx="429">
                  <c:v>41901</c:v>
                </c:pt>
                <c:pt idx="430">
                  <c:v>41904</c:v>
                </c:pt>
                <c:pt idx="431">
                  <c:v>41905</c:v>
                </c:pt>
                <c:pt idx="432">
                  <c:v>41906</c:v>
                </c:pt>
                <c:pt idx="433">
                  <c:v>41907</c:v>
                </c:pt>
                <c:pt idx="434">
                  <c:v>41908</c:v>
                </c:pt>
                <c:pt idx="435">
                  <c:v>41911</c:v>
                </c:pt>
                <c:pt idx="436">
                  <c:v>41912</c:v>
                </c:pt>
                <c:pt idx="437">
                  <c:v>41913</c:v>
                </c:pt>
                <c:pt idx="438">
                  <c:v>41914</c:v>
                </c:pt>
                <c:pt idx="439">
                  <c:v>41915</c:v>
                </c:pt>
                <c:pt idx="440">
                  <c:v>41918</c:v>
                </c:pt>
                <c:pt idx="441">
                  <c:v>41919</c:v>
                </c:pt>
                <c:pt idx="442">
                  <c:v>41920</c:v>
                </c:pt>
                <c:pt idx="443">
                  <c:v>41921</c:v>
                </c:pt>
                <c:pt idx="444">
                  <c:v>41922</c:v>
                </c:pt>
                <c:pt idx="445">
                  <c:v>41926</c:v>
                </c:pt>
                <c:pt idx="446">
                  <c:v>41927</c:v>
                </c:pt>
                <c:pt idx="447">
                  <c:v>41928</c:v>
                </c:pt>
                <c:pt idx="448">
                  <c:v>41929</c:v>
                </c:pt>
                <c:pt idx="449">
                  <c:v>41932</c:v>
                </c:pt>
                <c:pt idx="450">
                  <c:v>41933</c:v>
                </c:pt>
                <c:pt idx="451">
                  <c:v>41934</c:v>
                </c:pt>
                <c:pt idx="452">
                  <c:v>41935</c:v>
                </c:pt>
                <c:pt idx="453">
                  <c:v>41936</c:v>
                </c:pt>
                <c:pt idx="454">
                  <c:v>41939</c:v>
                </c:pt>
                <c:pt idx="455">
                  <c:v>41940</c:v>
                </c:pt>
                <c:pt idx="456">
                  <c:v>41941</c:v>
                </c:pt>
                <c:pt idx="457">
                  <c:v>41942</c:v>
                </c:pt>
                <c:pt idx="458">
                  <c:v>41943</c:v>
                </c:pt>
                <c:pt idx="459">
                  <c:v>41946</c:v>
                </c:pt>
                <c:pt idx="460">
                  <c:v>41947</c:v>
                </c:pt>
                <c:pt idx="461">
                  <c:v>41948</c:v>
                </c:pt>
                <c:pt idx="462">
                  <c:v>41949</c:v>
                </c:pt>
                <c:pt idx="463">
                  <c:v>41950</c:v>
                </c:pt>
                <c:pt idx="464">
                  <c:v>41953</c:v>
                </c:pt>
                <c:pt idx="465">
                  <c:v>41955</c:v>
                </c:pt>
                <c:pt idx="466">
                  <c:v>41956</c:v>
                </c:pt>
                <c:pt idx="467">
                  <c:v>41957</c:v>
                </c:pt>
                <c:pt idx="468">
                  <c:v>41960</c:v>
                </c:pt>
                <c:pt idx="469">
                  <c:v>41961</c:v>
                </c:pt>
                <c:pt idx="470">
                  <c:v>41962</c:v>
                </c:pt>
                <c:pt idx="471">
                  <c:v>41963</c:v>
                </c:pt>
                <c:pt idx="472">
                  <c:v>41964</c:v>
                </c:pt>
                <c:pt idx="473">
                  <c:v>41967</c:v>
                </c:pt>
                <c:pt idx="474">
                  <c:v>41968</c:v>
                </c:pt>
                <c:pt idx="475">
                  <c:v>41969</c:v>
                </c:pt>
                <c:pt idx="476">
                  <c:v>41971</c:v>
                </c:pt>
                <c:pt idx="477">
                  <c:v>41974</c:v>
                </c:pt>
                <c:pt idx="478">
                  <c:v>41975</c:v>
                </c:pt>
                <c:pt idx="479">
                  <c:v>41976</c:v>
                </c:pt>
                <c:pt idx="480">
                  <c:v>41977</c:v>
                </c:pt>
                <c:pt idx="481">
                  <c:v>41978</c:v>
                </c:pt>
                <c:pt idx="482">
                  <c:v>41981</c:v>
                </c:pt>
                <c:pt idx="483">
                  <c:v>41982</c:v>
                </c:pt>
                <c:pt idx="484">
                  <c:v>41983</c:v>
                </c:pt>
                <c:pt idx="485">
                  <c:v>41984</c:v>
                </c:pt>
                <c:pt idx="486">
                  <c:v>41985</c:v>
                </c:pt>
                <c:pt idx="487">
                  <c:v>41988</c:v>
                </c:pt>
                <c:pt idx="488">
                  <c:v>41989</c:v>
                </c:pt>
                <c:pt idx="489">
                  <c:v>41990</c:v>
                </c:pt>
                <c:pt idx="490">
                  <c:v>41991</c:v>
                </c:pt>
                <c:pt idx="491">
                  <c:v>41992</c:v>
                </c:pt>
                <c:pt idx="492">
                  <c:v>41995</c:v>
                </c:pt>
                <c:pt idx="493">
                  <c:v>41996</c:v>
                </c:pt>
                <c:pt idx="494">
                  <c:v>41997</c:v>
                </c:pt>
                <c:pt idx="495">
                  <c:v>41999</c:v>
                </c:pt>
                <c:pt idx="496">
                  <c:v>42002</c:v>
                </c:pt>
                <c:pt idx="497">
                  <c:v>42003</c:v>
                </c:pt>
                <c:pt idx="498">
                  <c:v>42004</c:v>
                </c:pt>
                <c:pt idx="499">
                  <c:v>42006</c:v>
                </c:pt>
                <c:pt idx="500">
                  <c:v>42009</c:v>
                </c:pt>
                <c:pt idx="501">
                  <c:v>42010</c:v>
                </c:pt>
                <c:pt idx="502">
                  <c:v>42011</c:v>
                </c:pt>
                <c:pt idx="503">
                  <c:v>42012</c:v>
                </c:pt>
                <c:pt idx="504">
                  <c:v>42013</c:v>
                </c:pt>
                <c:pt idx="505">
                  <c:v>42016</c:v>
                </c:pt>
                <c:pt idx="506">
                  <c:v>42017</c:v>
                </c:pt>
                <c:pt idx="507">
                  <c:v>42018</c:v>
                </c:pt>
                <c:pt idx="508">
                  <c:v>42019</c:v>
                </c:pt>
                <c:pt idx="509">
                  <c:v>42020</c:v>
                </c:pt>
                <c:pt idx="510">
                  <c:v>42024</c:v>
                </c:pt>
                <c:pt idx="511">
                  <c:v>42025</c:v>
                </c:pt>
                <c:pt idx="512">
                  <c:v>42026</c:v>
                </c:pt>
                <c:pt idx="513">
                  <c:v>42027</c:v>
                </c:pt>
                <c:pt idx="514">
                  <c:v>42030</c:v>
                </c:pt>
                <c:pt idx="515">
                  <c:v>42031</c:v>
                </c:pt>
                <c:pt idx="516">
                  <c:v>42032</c:v>
                </c:pt>
                <c:pt idx="517">
                  <c:v>42033</c:v>
                </c:pt>
                <c:pt idx="518">
                  <c:v>42034</c:v>
                </c:pt>
                <c:pt idx="519">
                  <c:v>42037</c:v>
                </c:pt>
                <c:pt idx="520">
                  <c:v>42038</c:v>
                </c:pt>
                <c:pt idx="521">
                  <c:v>42039</c:v>
                </c:pt>
                <c:pt idx="522">
                  <c:v>42040</c:v>
                </c:pt>
                <c:pt idx="523">
                  <c:v>42041</c:v>
                </c:pt>
                <c:pt idx="524">
                  <c:v>42044</c:v>
                </c:pt>
                <c:pt idx="525">
                  <c:v>42045</c:v>
                </c:pt>
                <c:pt idx="526">
                  <c:v>42046</c:v>
                </c:pt>
                <c:pt idx="527">
                  <c:v>42047</c:v>
                </c:pt>
                <c:pt idx="528">
                  <c:v>42048</c:v>
                </c:pt>
                <c:pt idx="529">
                  <c:v>42052</c:v>
                </c:pt>
                <c:pt idx="530">
                  <c:v>42053</c:v>
                </c:pt>
                <c:pt idx="531">
                  <c:v>42054</c:v>
                </c:pt>
                <c:pt idx="532">
                  <c:v>42055</c:v>
                </c:pt>
                <c:pt idx="533">
                  <c:v>42058</c:v>
                </c:pt>
                <c:pt idx="534">
                  <c:v>42059</c:v>
                </c:pt>
                <c:pt idx="535">
                  <c:v>42060</c:v>
                </c:pt>
                <c:pt idx="536">
                  <c:v>42061</c:v>
                </c:pt>
                <c:pt idx="537">
                  <c:v>42062</c:v>
                </c:pt>
                <c:pt idx="538">
                  <c:v>42065</c:v>
                </c:pt>
                <c:pt idx="539">
                  <c:v>42066</c:v>
                </c:pt>
                <c:pt idx="540">
                  <c:v>42067</c:v>
                </c:pt>
                <c:pt idx="541">
                  <c:v>42068</c:v>
                </c:pt>
                <c:pt idx="542">
                  <c:v>42069</c:v>
                </c:pt>
                <c:pt idx="543">
                  <c:v>42072</c:v>
                </c:pt>
                <c:pt idx="544">
                  <c:v>42073</c:v>
                </c:pt>
                <c:pt idx="545">
                  <c:v>42074</c:v>
                </c:pt>
                <c:pt idx="546">
                  <c:v>42075</c:v>
                </c:pt>
                <c:pt idx="547">
                  <c:v>42076</c:v>
                </c:pt>
                <c:pt idx="548">
                  <c:v>42079</c:v>
                </c:pt>
                <c:pt idx="549">
                  <c:v>42080</c:v>
                </c:pt>
                <c:pt idx="550">
                  <c:v>42081</c:v>
                </c:pt>
                <c:pt idx="551">
                  <c:v>42082</c:v>
                </c:pt>
                <c:pt idx="552">
                  <c:v>42083</c:v>
                </c:pt>
                <c:pt idx="553">
                  <c:v>42086</c:v>
                </c:pt>
                <c:pt idx="554">
                  <c:v>42087</c:v>
                </c:pt>
                <c:pt idx="555">
                  <c:v>42088</c:v>
                </c:pt>
                <c:pt idx="556">
                  <c:v>42089</c:v>
                </c:pt>
                <c:pt idx="557">
                  <c:v>42090</c:v>
                </c:pt>
                <c:pt idx="558">
                  <c:v>42093</c:v>
                </c:pt>
                <c:pt idx="559">
                  <c:v>42094</c:v>
                </c:pt>
                <c:pt idx="560">
                  <c:v>42095</c:v>
                </c:pt>
                <c:pt idx="561">
                  <c:v>42096</c:v>
                </c:pt>
                <c:pt idx="562">
                  <c:v>42100</c:v>
                </c:pt>
                <c:pt idx="563">
                  <c:v>42101</c:v>
                </c:pt>
                <c:pt idx="564">
                  <c:v>42102</c:v>
                </c:pt>
                <c:pt idx="565">
                  <c:v>42103</c:v>
                </c:pt>
                <c:pt idx="566">
                  <c:v>42104</c:v>
                </c:pt>
                <c:pt idx="567">
                  <c:v>42107</c:v>
                </c:pt>
                <c:pt idx="568">
                  <c:v>42108</c:v>
                </c:pt>
                <c:pt idx="569">
                  <c:v>42109</c:v>
                </c:pt>
                <c:pt idx="570">
                  <c:v>42110</c:v>
                </c:pt>
                <c:pt idx="571">
                  <c:v>42111</c:v>
                </c:pt>
                <c:pt idx="572">
                  <c:v>42114</c:v>
                </c:pt>
                <c:pt idx="573">
                  <c:v>42115</c:v>
                </c:pt>
                <c:pt idx="574">
                  <c:v>42116</c:v>
                </c:pt>
                <c:pt idx="575">
                  <c:v>42117</c:v>
                </c:pt>
                <c:pt idx="576">
                  <c:v>42118</c:v>
                </c:pt>
                <c:pt idx="577">
                  <c:v>42121</c:v>
                </c:pt>
                <c:pt idx="578">
                  <c:v>42122</c:v>
                </c:pt>
                <c:pt idx="579">
                  <c:v>42123</c:v>
                </c:pt>
                <c:pt idx="580">
                  <c:v>42124</c:v>
                </c:pt>
                <c:pt idx="581">
                  <c:v>42125</c:v>
                </c:pt>
                <c:pt idx="582">
                  <c:v>42128</c:v>
                </c:pt>
                <c:pt idx="583">
                  <c:v>42129</c:v>
                </c:pt>
                <c:pt idx="584">
                  <c:v>42130</c:v>
                </c:pt>
                <c:pt idx="585">
                  <c:v>42131</c:v>
                </c:pt>
                <c:pt idx="586">
                  <c:v>42132</c:v>
                </c:pt>
                <c:pt idx="587">
                  <c:v>42135</c:v>
                </c:pt>
                <c:pt idx="588">
                  <c:v>42136</c:v>
                </c:pt>
                <c:pt idx="589">
                  <c:v>42137</c:v>
                </c:pt>
                <c:pt idx="590">
                  <c:v>42138</c:v>
                </c:pt>
                <c:pt idx="591">
                  <c:v>42139</c:v>
                </c:pt>
                <c:pt idx="592">
                  <c:v>42142</c:v>
                </c:pt>
                <c:pt idx="593">
                  <c:v>42143</c:v>
                </c:pt>
                <c:pt idx="594">
                  <c:v>42144</c:v>
                </c:pt>
                <c:pt idx="595">
                  <c:v>42145</c:v>
                </c:pt>
                <c:pt idx="596">
                  <c:v>42146</c:v>
                </c:pt>
                <c:pt idx="597">
                  <c:v>42150</c:v>
                </c:pt>
                <c:pt idx="598">
                  <c:v>42151</c:v>
                </c:pt>
                <c:pt idx="599">
                  <c:v>42152</c:v>
                </c:pt>
                <c:pt idx="600">
                  <c:v>42153</c:v>
                </c:pt>
                <c:pt idx="601">
                  <c:v>42156</c:v>
                </c:pt>
                <c:pt idx="602">
                  <c:v>42157</c:v>
                </c:pt>
                <c:pt idx="603">
                  <c:v>42158</c:v>
                </c:pt>
                <c:pt idx="604">
                  <c:v>42159</c:v>
                </c:pt>
                <c:pt idx="605">
                  <c:v>42160</c:v>
                </c:pt>
                <c:pt idx="606">
                  <c:v>42163</c:v>
                </c:pt>
                <c:pt idx="607">
                  <c:v>42164</c:v>
                </c:pt>
                <c:pt idx="608">
                  <c:v>42165</c:v>
                </c:pt>
                <c:pt idx="609">
                  <c:v>42166</c:v>
                </c:pt>
                <c:pt idx="610">
                  <c:v>42167</c:v>
                </c:pt>
                <c:pt idx="611">
                  <c:v>42170</c:v>
                </c:pt>
                <c:pt idx="612">
                  <c:v>42171</c:v>
                </c:pt>
                <c:pt idx="613">
                  <c:v>42172</c:v>
                </c:pt>
                <c:pt idx="614">
                  <c:v>42173</c:v>
                </c:pt>
                <c:pt idx="615">
                  <c:v>42174</c:v>
                </c:pt>
                <c:pt idx="616">
                  <c:v>42177</c:v>
                </c:pt>
                <c:pt idx="617">
                  <c:v>42178</c:v>
                </c:pt>
                <c:pt idx="618">
                  <c:v>42179</c:v>
                </c:pt>
                <c:pt idx="619">
                  <c:v>42180</c:v>
                </c:pt>
                <c:pt idx="620">
                  <c:v>42181</c:v>
                </c:pt>
                <c:pt idx="621">
                  <c:v>42184</c:v>
                </c:pt>
                <c:pt idx="622">
                  <c:v>42185</c:v>
                </c:pt>
                <c:pt idx="623">
                  <c:v>42186</c:v>
                </c:pt>
                <c:pt idx="624">
                  <c:v>42187</c:v>
                </c:pt>
                <c:pt idx="625">
                  <c:v>42191</c:v>
                </c:pt>
                <c:pt idx="626">
                  <c:v>42192</c:v>
                </c:pt>
                <c:pt idx="627">
                  <c:v>42193</c:v>
                </c:pt>
                <c:pt idx="628">
                  <c:v>42194</c:v>
                </c:pt>
                <c:pt idx="629">
                  <c:v>42195</c:v>
                </c:pt>
                <c:pt idx="630">
                  <c:v>42198</c:v>
                </c:pt>
                <c:pt idx="631">
                  <c:v>42199</c:v>
                </c:pt>
                <c:pt idx="632">
                  <c:v>42200</c:v>
                </c:pt>
                <c:pt idx="633">
                  <c:v>42201</c:v>
                </c:pt>
                <c:pt idx="634">
                  <c:v>42202</c:v>
                </c:pt>
                <c:pt idx="635">
                  <c:v>42205</c:v>
                </c:pt>
                <c:pt idx="636">
                  <c:v>42206</c:v>
                </c:pt>
                <c:pt idx="637">
                  <c:v>42207</c:v>
                </c:pt>
                <c:pt idx="638">
                  <c:v>42208</c:v>
                </c:pt>
                <c:pt idx="639">
                  <c:v>42209</c:v>
                </c:pt>
                <c:pt idx="640">
                  <c:v>42212</c:v>
                </c:pt>
                <c:pt idx="641">
                  <c:v>42213</c:v>
                </c:pt>
                <c:pt idx="642">
                  <c:v>42214</c:v>
                </c:pt>
                <c:pt idx="643">
                  <c:v>42215</c:v>
                </c:pt>
                <c:pt idx="644">
                  <c:v>42216</c:v>
                </c:pt>
                <c:pt idx="645">
                  <c:v>42219</c:v>
                </c:pt>
                <c:pt idx="646">
                  <c:v>42220</c:v>
                </c:pt>
                <c:pt idx="647">
                  <c:v>42221</c:v>
                </c:pt>
                <c:pt idx="648">
                  <c:v>42222</c:v>
                </c:pt>
                <c:pt idx="649">
                  <c:v>42223</c:v>
                </c:pt>
                <c:pt idx="650">
                  <c:v>42226</c:v>
                </c:pt>
                <c:pt idx="651">
                  <c:v>42227</c:v>
                </c:pt>
                <c:pt idx="652">
                  <c:v>42228</c:v>
                </c:pt>
                <c:pt idx="653">
                  <c:v>42229</c:v>
                </c:pt>
                <c:pt idx="654">
                  <c:v>42230</c:v>
                </c:pt>
                <c:pt idx="655">
                  <c:v>42233</c:v>
                </c:pt>
                <c:pt idx="656">
                  <c:v>42234</c:v>
                </c:pt>
                <c:pt idx="657">
                  <c:v>42235</c:v>
                </c:pt>
                <c:pt idx="658">
                  <c:v>42236</c:v>
                </c:pt>
                <c:pt idx="659">
                  <c:v>42237</c:v>
                </c:pt>
                <c:pt idx="660">
                  <c:v>42240</c:v>
                </c:pt>
                <c:pt idx="661">
                  <c:v>42241</c:v>
                </c:pt>
                <c:pt idx="662">
                  <c:v>42242</c:v>
                </c:pt>
                <c:pt idx="663">
                  <c:v>42243</c:v>
                </c:pt>
                <c:pt idx="664">
                  <c:v>42244</c:v>
                </c:pt>
                <c:pt idx="665">
                  <c:v>42247</c:v>
                </c:pt>
                <c:pt idx="666">
                  <c:v>42248</c:v>
                </c:pt>
                <c:pt idx="667">
                  <c:v>42249</c:v>
                </c:pt>
                <c:pt idx="668">
                  <c:v>42250</c:v>
                </c:pt>
                <c:pt idx="669">
                  <c:v>42251</c:v>
                </c:pt>
                <c:pt idx="670">
                  <c:v>42255</c:v>
                </c:pt>
                <c:pt idx="671">
                  <c:v>42256</c:v>
                </c:pt>
                <c:pt idx="672">
                  <c:v>42257</c:v>
                </c:pt>
                <c:pt idx="673">
                  <c:v>42258</c:v>
                </c:pt>
                <c:pt idx="674">
                  <c:v>42261</c:v>
                </c:pt>
                <c:pt idx="675">
                  <c:v>42262</c:v>
                </c:pt>
                <c:pt idx="676">
                  <c:v>42263</c:v>
                </c:pt>
                <c:pt idx="677">
                  <c:v>42264</c:v>
                </c:pt>
                <c:pt idx="678">
                  <c:v>42265</c:v>
                </c:pt>
                <c:pt idx="679">
                  <c:v>42268</c:v>
                </c:pt>
                <c:pt idx="680">
                  <c:v>42269</c:v>
                </c:pt>
                <c:pt idx="681">
                  <c:v>42270</c:v>
                </c:pt>
                <c:pt idx="682">
                  <c:v>42271</c:v>
                </c:pt>
                <c:pt idx="683">
                  <c:v>42272</c:v>
                </c:pt>
                <c:pt idx="684">
                  <c:v>42275</c:v>
                </c:pt>
                <c:pt idx="685">
                  <c:v>42276</c:v>
                </c:pt>
                <c:pt idx="686">
                  <c:v>42277</c:v>
                </c:pt>
                <c:pt idx="687">
                  <c:v>42278</c:v>
                </c:pt>
                <c:pt idx="688">
                  <c:v>42279</c:v>
                </c:pt>
                <c:pt idx="689">
                  <c:v>42282</c:v>
                </c:pt>
                <c:pt idx="690">
                  <c:v>42283</c:v>
                </c:pt>
                <c:pt idx="691">
                  <c:v>42284</c:v>
                </c:pt>
                <c:pt idx="692">
                  <c:v>42285</c:v>
                </c:pt>
                <c:pt idx="693">
                  <c:v>42286</c:v>
                </c:pt>
                <c:pt idx="694">
                  <c:v>42290</c:v>
                </c:pt>
                <c:pt idx="695">
                  <c:v>42291</c:v>
                </c:pt>
                <c:pt idx="696">
                  <c:v>42292</c:v>
                </c:pt>
                <c:pt idx="697">
                  <c:v>42293</c:v>
                </c:pt>
                <c:pt idx="698">
                  <c:v>42296</c:v>
                </c:pt>
                <c:pt idx="699">
                  <c:v>42297</c:v>
                </c:pt>
                <c:pt idx="700">
                  <c:v>42298</c:v>
                </c:pt>
                <c:pt idx="701">
                  <c:v>42299</c:v>
                </c:pt>
                <c:pt idx="702">
                  <c:v>42300</c:v>
                </c:pt>
                <c:pt idx="703">
                  <c:v>42303</c:v>
                </c:pt>
                <c:pt idx="704">
                  <c:v>42304</c:v>
                </c:pt>
                <c:pt idx="705">
                  <c:v>42305</c:v>
                </c:pt>
                <c:pt idx="706">
                  <c:v>42306</c:v>
                </c:pt>
                <c:pt idx="707">
                  <c:v>42307</c:v>
                </c:pt>
                <c:pt idx="708">
                  <c:v>42310</c:v>
                </c:pt>
                <c:pt idx="709">
                  <c:v>42311</c:v>
                </c:pt>
                <c:pt idx="710">
                  <c:v>42312</c:v>
                </c:pt>
                <c:pt idx="711">
                  <c:v>42313</c:v>
                </c:pt>
                <c:pt idx="712">
                  <c:v>42314</c:v>
                </c:pt>
                <c:pt idx="713">
                  <c:v>42317</c:v>
                </c:pt>
                <c:pt idx="714">
                  <c:v>42318</c:v>
                </c:pt>
                <c:pt idx="715">
                  <c:v>42320</c:v>
                </c:pt>
                <c:pt idx="716">
                  <c:v>42321</c:v>
                </c:pt>
                <c:pt idx="717">
                  <c:v>42324</c:v>
                </c:pt>
                <c:pt idx="718">
                  <c:v>42325</c:v>
                </c:pt>
                <c:pt idx="719">
                  <c:v>42326</c:v>
                </c:pt>
                <c:pt idx="720">
                  <c:v>42327</c:v>
                </c:pt>
                <c:pt idx="721">
                  <c:v>42328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42335</c:v>
                </c:pt>
                <c:pt idx="726">
                  <c:v>42338</c:v>
                </c:pt>
                <c:pt idx="727">
                  <c:v>42339</c:v>
                </c:pt>
                <c:pt idx="728">
                  <c:v>42340</c:v>
                </c:pt>
                <c:pt idx="729">
                  <c:v>42341</c:v>
                </c:pt>
                <c:pt idx="730">
                  <c:v>42342</c:v>
                </c:pt>
                <c:pt idx="731">
                  <c:v>42345</c:v>
                </c:pt>
                <c:pt idx="732">
                  <c:v>42346</c:v>
                </c:pt>
                <c:pt idx="733">
                  <c:v>42347</c:v>
                </c:pt>
                <c:pt idx="734">
                  <c:v>42348</c:v>
                </c:pt>
                <c:pt idx="735">
                  <c:v>42349</c:v>
                </c:pt>
                <c:pt idx="736">
                  <c:v>42352</c:v>
                </c:pt>
                <c:pt idx="737">
                  <c:v>42353</c:v>
                </c:pt>
                <c:pt idx="738">
                  <c:v>42354</c:v>
                </c:pt>
                <c:pt idx="739">
                  <c:v>42355</c:v>
                </c:pt>
                <c:pt idx="740">
                  <c:v>42356</c:v>
                </c:pt>
                <c:pt idx="741">
                  <c:v>42359</c:v>
                </c:pt>
                <c:pt idx="742">
                  <c:v>42360</c:v>
                </c:pt>
                <c:pt idx="743">
                  <c:v>42361</c:v>
                </c:pt>
                <c:pt idx="744">
                  <c:v>42362</c:v>
                </c:pt>
                <c:pt idx="745">
                  <c:v>42366</c:v>
                </c:pt>
                <c:pt idx="746">
                  <c:v>42367</c:v>
                </c:pt>
                <c:pt idx="747">
                  <c:v>42368</c:v>
                </c:pt>
                <c:pt idx="748">
                  <c:v>42369</c:v>
                </c:pt>
              </c:numCache>
            </c:numRef>
          </c:cat>
          <c:val>
            <c:numRef>
              <c:f>Sheet1!$B$2:$B$750</c:f>
              <c:numCache>
                <c:formatCode>General</c:formatCode>
                <c:ptCount val="749"/>
                <c:pt idx="0">
                  <c:v>0.15000000000000002</c:v>
                </c:pt>
                <c:pt idx="1">
                  <c:v>0.13</c:v>
                </c:pt>
                <c:pt idx="2">
                  <c:v>0.13</c:v>
                </c:pt>
                <c:pt idx="3">
                  <c:v>0.13</c:v>
                </c:pt>
                <c:pt idx="4">
                  <c:v>0.13</c:v>
                </c:pt>
                <c:pt idx="5">
                  <c:v>0.13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0.14000000000000001</c:v>
                </c:pt>
                <c:pt idx="20">
                  <c:v>0.14000000000000001</c:v>
                </c:pt>
                <c:pt idx="21">
                  <c:v>0.15000000000000002</c:v>
                </c:pt>
                <c:pt idx="22">
                  <c:v>0.15000000000000002</c:v>
                </c:pt>
                <c:pt idx="23">
                  <c:v>0.15000000000000002</c:v>
                </c:pt>
                <c:pt idx="24">
                  <c:v>0.15000000000000002</c:v>
                </c:pt>
                <c:pt idx="25">
                  <c:v>0.15000000000000002</c:v>
                </c:pt>
                <c:pt idx="26">
                  <c:v>0.15000000000000002</c:v>
                </c:pt>
                <c:pt idx="27">
                  <c:v>0.15000000000000002</c:v>
                </c:pt>
                <c:pt idx="28">
                  <c:v>0.15000000000000002</c:v>
                </c:pt>
                <c:pt idx="29">
                  <c:v>0.15000000000000002</c:v>
                </c:pt>
                <c:pt idx="30">
                  <c:v>0.15000000000000002</c:v>
                </c:pt>
                <c:pt idx="31">
                  <c:v>0.15000000000000002</c:v>
                </c:pt>
                <c:pt idx="32">
                  <c:v>0.15000000000000002</c:v>
                </c:pt>
                <c:pt idx="33">
                  <c:v>0.15000000000000002</c:v>
                </c:pt>
                <c:pt idx="34">
                  <c:v>0.15000000000000002</c:v>
                </c:pt>
                <c:pt idx="35">
                  <c:v>0.15000000000000002</c:v>
                </c:pt>
                <c:pt idx="36">
                  <c:v>0.15000000000000002</c:v>
                </c:pt>
                <c:pt idx="37">
                  <c:v>0.15000000000000002</c:v>
                </c:pt>
                <c:pt idx="38">
                  <c:v>0.15000000000000002</c:v>
                </c:pt>
                <c:pt idx="39">
                  <c:v>0.15000000000000002</c:v>
                </c:pt>
                <c:pt idx="40">
                  <c:v>0.15000000000000002</c:v>
                </c:pt>
                <c:pt idx="41">
                  <c:v>0.14000000000000001</c:v>
                </c:pt>
                <c:pt idx="42">
                  <c:v>0.14000000000000001</c:v>
                </c:pt>
                <c:pt idx="43">
                  <c:v>0.14000000000000001</c:v>
                </c:pt>
                <c:pt idx="44">
                  <c:v>0.14000000000000001</c:v>
                </c:pt>
                <c:pt idx="45">
                  <c:v>0.14000000000000001</c:v>
                </c:pt>
                <c:pt idx="46">
                  <c:v>0.14000000000000001</c:v>
                </c:pt>
                <c:pt idx="47">
                  <c:v>0.14000000000000001</c:v>
                </c:pt>
                <c:pt idx="48">
                  <c:v>0.14000000000000001</c:v>
                </c:pt>
                <c:pt idx="49">
                  <c:v>0.14000000000000001</c:v>
                </c:pt>
                <c:pt idx="50">
                  <c:v>0.14000000000000001</c:v>
                </c:pt>
                <c:pt idx="51">
                  <c:v>0.14000000000000001</c:v>
                </c:pt>
                <c:pt idx="52">
                  <c:v>0.14000000000000001</c:v>
                </c:pt>
                <c:pt idx="53">
                  <c:v>0.14000000000000001</c:v>
                </c:pt>
                <c:pt idx="54">
                  <c:v>0.14000000000000001</c:v>
                </c:pt>
                <c:pt idx="55">
                  <c:v>0.14000000000000001</c:v>
                </c:pt>
                <c:pt idx="56">
                  <c:v>0.14000000000000001</c:v>
                </c:pt>
                <c:pt idx="57">
                  <c:v>0.14000000000000001</c:v>
                </c:pt>
                <c:pt idx="58">
                  <c:v>0.14000000000000001</c:v>
                </c:pt>
                <c:pt idx="59">
                  <c:v>0.14000000000000001</c:v>
                </c:pt>
                <c:pt idx="60">
                  <c:v>0.14000000000000001</c:v>
                </c:pt>
                <c:pt idx="61">
                  <c:v>0.14000000000000001</c:v>
                </c:pt>
                <c:pt idx="62">
                  <c:v>0.14000000000000001</c:v>
                </c:pt>
                <c:pt idx="63">
                  <c:v>0.14000000000000001</c:v>
                </c:pt>
                <c:pt idx="64">
                  <c:v>0.14000000000000001</c:v>
                </c:pt>
                <c:pt idx="65">
                  <c:v>0.15000000000000002</c:v>
                </c:pt>
                <c:pt idx="66">
                  <c:v>0.15000000000000002</c:v>
                </c:pt>
                <c:pt idx="67">
                  <c:v>0.16</c:v>
                </c:pt>
                <c:pt idx="68">
                  <c:v>0.16</c:v>
                </c:pt>
                <c:pt idx="69">
                  <c:v>0.16</c:v>
                </c:pt>
                <c:pt idx="70">
                  <c:v>0.16</c:v>
                </c:pt>
                <c:pt idx="71">
                  <c:v>0.16</c:v>
                </c:pt>
                <c:pt idx="72">
                  <c:v>0.16</c:v>
                </c:pt>
                <c:pt idx="73">
                  <c:v>0.16</c:v>
                </c:pt>
                <c:pt idx="74">
                  <c:v>0.19</c:v>
                </c:pt>
                <c:pt idx="75">
                  <c:v>0.19</c:v>
                </c:pt>
                <c:pt idx="76">
                  <c:v>0.19</c:v>
                </c:pt>
                <c:pt idx="77">
                  <c:v>0.19</c:v>
                </c:pt>
                <c:pt idx="78">
                  <c:v>0.18000000000000002</c:v>
                </c:pt>
                <c:pt idx="79">
                  <c:v>0.18000000000000002</c:v>
                </c:pt>
                <c:pt idx="80">
                  <c:v>0.18000000000000002</c:v>
                </c:pt>
                <c:pt idx="81">
                  <c:v>0.18000000000000002</c:v>
                </c:pt>
                <c:pt idx="82">
                  <c:v>0.17</c:v>
                </c:pt>
                <c:pt idx="83">
                  <c:v>0.17</c:v>
                </c:pt>
                <c:pt idx="84">
                  <c:v>0.17</c:v>
                </c:pt>
                <c:pt idx="85">
                  <c:v>0.17</c:v>
                </c:pt>
                <c:pt idx="86">
                  <c:v>0.17</c:v>
                </c:pt>
                <c:pt idx="87">
                  <c:v>0.17</c:v>
                </c:pt>
                <c:pt idx="88">
                  <c:v>0.17</c:v>
                </c:pt>
                <c:pt idx="89">
                  <c:v>0.17</c:v>
                </c:pt>
                <c:pt idx="90">
                  <c:v>0.17</c:v>
                </c:pt>
                <c:pt idx="91">
                  <c:v>0.17</c:v>
                </c:pt>
                <c:pt idx="92">
                  <c:v>0.17</c:v>
                </c:pt>
                <c:pt idx="93">
                  <c:v>0.17</c:v>
                </c:pt>
                <c:pt idx="94">
                  <c:v>0.17</c:v>
                </c:pt>
                <c:pt idx="95">
                  <c:v>0.16</c:v>
                </c:pt>
                <c:pt idx="96">
                  <c:v>0.16</c:v>
                </c:pt>
                <c:pt idx="97">
                  <c:v>0.16</c:v>
                </c:pt>
                <c:pt idx="98">
                  <c:v>0.16</c:v>
                </c:pt>
                <c:pt idx="99">
                  <c:v>0.16</c:v>
                </c:pt>
                <c:pt idx="100">
                  <c:v>0.16</c:v>
                </c:pt>
                <c:pt idx="101">
                  <c:v>0.15000000000000002</c:v>
                </c:pt>
                <c:pt idx="102">
                  <c:v>0.15000000000000002</c:v>
                </c:pt>
                <c:pt idx="103">
                  <c:v>0.15000000000000002</c:v>
                </c:pt>
                <c:pt idx="104">
                  <c:v>0.15000000000000002</c:v>
                </c:pt>
                <c:pt idx="105">
                  <c:v>0.15000000000000002</c:v>
                </c:pt>
                <c:pt idx="106">
                  <c:v>0.15000000000000002</c:v>
                </c:pt>
                <c:pt idx="107">
                  <c:v>0.15000000000000002</c:v>
                </c:pt>
                <c:pt idx="108">
                  <c:v>0.15000000000000002</c:v>
                </c:pt>
                <c:pt idx="109">
                  <c:v>0.15000000000000002</c:v>
                </c:pt>
                <c:pt idx="110">
                  <c:v>0.15000000000000002</c:v>
                </c:pt>
                <c:pt idx="111">
                  <c:v>0.16</c:v>
                </c:pt>
                <c:pt idx="112">
                  <c:v>0.16</c:v>
                </c:pt>
                <c:pt idx="113">
                  <c:v>0.16</c:v>
                </c:pt>
                <c:pt idx="114">
                  <c:v>0.16</c:v>
                </c:pt>
                <c:pt idx="115">
                  <c:v>0.16</c:v>
                </c:pt>
                <c:pt idx="116">
                  <c:v>0.16</c:v>
                </c:pt>
                <c:pt idx="117">
                  <c:v>0.16</c:v>
                </c:pt>
                <c:pt idx="118">
                  <c:v>0.16</c:v>
                </c:pt>
                <c:pt idx="119">
                  <c:v>0.16</c:v>
                </c:pt>
                <c:pt idx="120">
                  <c:v>0.16</c:v>
                </c:pt>
                <c:pt idx="121">
                  <c:v>0.15000000000000002</c:v>
                </c:pt>
                <c:pt idx="122">
                  <c:v>0.15000000000000002</c:v>
                </c:pt>
                <c:pt idx="123">
                  <c:v>0.15000000000000002</c:v>
                </c:pt>
                <c:pt idx="124">
                  <c:v>0.15000000000000002</c:v>
                </c:pt>
                <c:pt idx="125">
                  <c:v>0.15000000000000002</c:v>
                </c:pt>
                <c:pt idx="126">
                  <c:v>0.15000000000000002</c:v>
                </c:pt>
                <c:pt idx="127">
                  <c:v>0.15000000000000002</c:v>
                </c:pt>
                <c:pt idx="128">
                  <c:v>0.15000000000000002</c:v>
                </c:pt>
                <c:pt idx="129">
                  <c:v>0.15000000000000002</c:v>
                </c:pt>
                <c:pt idx="130">
                  <c:v>0.15000000000000002</c:v>
                </c:pt>
                <c:pt idx="131">
                  <c:v>0.15000000000000002</c:v>
                </c:pt>
                <c:pt idx="132">
                  <c:v>0.15000000000000002</c:v>
                </c:pt>
                <c:pt idx="133">
                  <c:v>0.15000000000000002</c:v>
                </c:pt>
                <c:pt idx="134">
                  <c:v>0.14000000000000001</c:v>
                </c:pt>
                <c:pt idx="135">
                  <c:v>0.14000000000000001</c:v>
                </c:pt>
                <c:pt idx="136">
                  <c:v>0.13</c:v>
                </c:pt>
                <c:pt idx="137">
                  <c:v>0.13</c:v>
                </c:pt>
                <c:pt idx="138">
                  <c:v>0.13</c:v>
                </c:pt>
                <c:pt idx="139">
                  <c:v>0.13</c:v>
                </c:pt>
                <c:pt idx="140">
                  <c:v>0.13</c:v>
                </c:pt>
                <c:pt idx="141">
                  <c:v>0.13</c:v>
                </c:pt>
                <c:pt idx="142">
                  <c:v>0.13</c:v>
                </c:pt>
                <c:pt idx="143">
                  <c:v>0.13</c:v>
                </c:pt>
                <c:pt idx="144">
                  <c:v>0.13</c:v>
                </c:pt>
                <c:pt idx="145">
                  <c:v>0.13</c:v>
                </c:pt>
                <c:pt idx="146">
                  <c:v>0.13</c:v>
                </c:pt>
                <c:pt idx="147">
                  <c:v>0.13</c:v>
                </c:pt>
                <c:pt idx="148">
                  <c:v>0.13</c:v>
                </c:pt>
                <c:pt idx="149">
                  <c:v>0.13</c:v>
                </c:pt>
                <c:pt idx="150">
                  <c:v>0.13</c:v>
                </c:pt>
                <c:pt idx="151">
                  <c:v>0.13</c:v>
                </c:pt>
                <c:pt idx="152">
                  <c:v>0.13</c:v>
                </c:pt>
                <c:pt idx="153">
                  <c:v>0.13</c:v>
                </c:pt>
                <c:pt idx="154">
                  <c:v>0.13</c:v>
                </c:pt>
                <c:pt idx="155">
                  <c:v>0.13</c:v>
                </c:pt>
                <c:pt idx="156">
                  <c:v>0.13</c:v>
                </c:pt>
                <c:pt idx="157">
                  <c:v>0.13</c:v>
                </c:pt>
                <c:pt idx="158">
                  <c:v>0.13</c:v>
                </c:pt>
                <c:pt idx="159">
                  <c:v>0.13</c:v>
                </c:pt>
                <c:pt idx="160">
                  <c:v>0.13</c:v>
                </c:pt>
                <c:pt idx="161">
                  <c:v>0.13</c:v>
                </c:pt>
                <c:pt idx="162">
                  <c:v>0.13</c:v>
                </c:pt>
                <c:pt idx="163">
                  <c:v>0.13</c:v>
                </c:pt>
                <c:pt idx="164">
                  <c:v>0.13</c:v>
                </c:pt>
                <c:pt idx="165">
                  <c:v>0.13</c:v>
                </c:pt>
                <c:pt idx="166">
                  <c:v>0.13</c:v>
                </c:pt>
                <c:pt idx="167">
                  <c:v>0.13</c:v>
                </c:pt>
                <c:pt idx="168">
                  <c:v>0.14000000000000001</c:v>
                </c:pt>
                <c:pt idx="169">
                  <c:v>0.14000000000000001</c:v>
                </c:pt>
                <c:pt idx="170">
                  <c:v>0.14000000000000001</c:v>
                </c:pt>
                <c:pt idx="171">
                  <c:v>0.14000000000000001</c:v>
                </c:pt>
                <c:pt idx="172">
                  <c:v>0.14000000000000001</c:v>
                </c:pt>
                <c:pt idx="173">
                  <c:v>0.14000000000000001</c:v>
                </c:pt>
                <c:pt idx="174">
                  <c:v>0.12000000000000001</c:v>
                </c:pt>
                <c:pt idx="175">
                  <c:v>0.12000000000000001</c:v>
                </c:pt>
                <c:pt idx="176">
                  <c:v>0.12000000000000001</c:v>
                </c:pt>
                <c:pt idx="177">
                  <c:v>0.12000000000000001</c:v>
                </c:pt>
                <c:pt idx="178">
                  <c:v>0.12000000000000001</c:v>
                </c:pt>
                <c:pt idx="179">
                  <c:v>0.12000000000000001</c:v>
                </c:pt>
                <c:pt idx="180">
                  <c:v>0.12000000000000001</c:v>
                </c:pt>
                <c:pt idx="181">
                  <c:v>0.12000000000000001</c:v>
                </c:pt>
                <c:pt idx="182">
                  <c:v>0.12000000000000001</c:v>
                </c:pt>
                <c:pt idx="183">
                  <c:v>0.12000000000000001</c:v>
                </c:pt>
                <c:pt idx="184">
                  <c:v>0.12000000000000001</c:v>
                </c:pt>
                <c:pt idx="185">
                  <c:v>0.12000000000000001</c:v>
                </c:pt>
                <c:pt idx="186">
                  <c:v>0.12000000000000001</c:v>
                </c:pt>
                <c:pt idx="187">
                  <c:v>0.12000000000000001</c:v>
                </c:pt>
                <c:pt idx="188">
                  <c:v>0.1</c:v>
                </c:pt>
                <c:pt idx="189">
                  <c:v>0.1</c:v>
                </c:pt>
                <c:pt idx="190">
                  <c:v>0.1</c:v>
                </c:pt>
                <c:pt idx="191">
                  <c:v>0.1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  <c:pt idx="196">
                  <c:v>0.1</c:v>
                </c:pt>
                <c:pt idx="197">
                  <c:v>0.1</c:v>
                </c:pt>
                <c:pt idx="198">
                  <c:v>0.1</c:v>
                </c:pt>
                <c:pt idx="199">
                  <c:v>0.1</c:v>
                </c:pt>
                <c:pt idx="200">
                  <c:v>0.1</c:v>
                </c:pt>
                <c:pt idx="201">
                  <c:v>0.1</c:v>
                </c:pt>
                <c:pt idx="202">
                  <c:v>0.1</c:v>
                </c:pt>
                <c:pt idx="203">
                  <c:v>0.1</c:v>
                </c:pt>
                <c:pt idx="204">
                  <c:v>0.1</c:v>
                </c:pt>
                <c:pt idx="205">
                  <c:v>0.1</c:v>
                </c:pt>
                <c:pt idx="206">
                  <c:v>0.1</c:v>
                </c:pt>
                <c:pt idx="207">
                  <c:v>0.1</c:v>
                </c:pt>
                <c:pt idx="208">
                  <c:v>0.1</c:v>
                </c:pt>
                <c:pt idx="209">
                  <c:v>0.1</c:v>
                </c:pt>
                <c:pt idx="210">
                  <c:v>0.1</c:v>
                </c:pt>
                <c:pt idx="211">
                  <c:v>0.1</c:v>
                </c:pt>
                <c:pt idx="212">
                  <c:v>0.1</c:v>
                </c:pt>
                <c:pt idx="213">
                  <c:v>0.1</c:v>
                </c:pt>
                <c:pt idx="214">
                  <c:v>0.1</c:v>
                </c:pt>
                <c:pt idx="215">
                  <c:v>0.1</c:v>
                </c:pt>
                <c:pt idx="216">
                  <c:v>0.1</c:v>
                </c:pt>
                <c:pt idx="217">
                  <c:v>0.1</c:v>
                </c:pt>
                <c:pt idx="218">
                  <c:v>0.1</c:v>
                </c:pt>
                <c:pt idx="219">
                  <c:v>0.1</c:v>
                </c:pt>
                <c:pt idx="220">
                  <c:v>0.1</c:v>
                </c:pt>
                <c:pt idx="221">
                  <c:v>0.1</c:v>
                </c:pt>
                <c:pt idx="222">
                  <c:v>0.1</c:v>
                </c:pt>
                <c:pt idx="223">
                  <c:v>0.1</c:v>
                </c:pt>
                <c:pt idx="224">
                  <c:v>0.1</c:v>
                </c:pt>
                <c:pt idx="225">
                  <c:v>0.1</c:v>
                </c:pt>
                <c:pt idx="226">
                  <c:v>0.1</c:v>
                </c:pt>
                <c:pt idx="227">
                  <c:v>0.1</c:v>
                </c:pt>
                <c:pt idx="228">
                  <c:v>0.1</c:v>
                </c:pt>
                <c:pt idx="229">
                  <c:v>0.11</c:v>
                </c:pt>
                <c:pt idx="230">
                  <c:v>0.11</c:v>
                </c:pt>
                <c:pt idx="231">
                  <c:v>0.1</c:v>
                </c:pt>
                <c:pt idx="232">
                  <c:v>0.1</c:v>
                </c:pt>
                <c:pt idx="233">
                  <c:v>0.1</c:v>
                </c:pt>
                <c:pt idx="234">
                  <c:v>0.1</c:v>
                </c:pt>
                <c:pt idx="235">
                  <c:v>0.1</c:v>
                </c:pt>
                <c:pt idx="236">
                  <c:v>0.1</c:v>
                </c:pt>
                <c:pt idx="237">
                  <c:v>0.1</c:v>
                </c:pt>
                <c:pt idx="238">
                  <c:v>0.1</c:v>
                </c:pt>
                <c:pt idx="239">
                  <c:v>0.1</c:v>
                </c:pt>
                <c:pt idx="240">
                  <c:v>0.1</c:v>
                </c:pt>
                <c:pt idx="241">
                  <c:v>0.1</c:v>
                </c:pt>
                <c:pt idx="242">
                  <c:v>0.1</c:v>
                </c:pt>
                <c:pt idx="243">
                  <c:v>0.1</c:v>
                </c:pt>
                <c:pt idx="244">
                  <c:v>0.1</c:v>
                </c:pt>
                <c:pt idx="245">
                  <c:v>0.1</c:v>
                </c:pt>
                <c:pt idx="246">
                  <c:v>0.1</c:v>
                </c:pt>
                <c:pt idx="247">
                  <c:v>0.1</c:v>
                </c:pt>
                <c:pt idx="248">
                  <c:v>0.1</c:v>
                </c:pt>
                <c:pt idx="249">
                  <c:v>0.1</c:v>
                </c:pt>
                <c:pt idx="250">
                  <c:v>0.1</c:v>
                </c:pt>
                <c:pt idx="251">
                  <c:v>0.1</c:v>
                </c:pt>
                <c:pt idx="252">
                  <c:v>8.0000000000000016E-2</c:v>
                </c:pt>
                <c:pt idx="253">
                  <c:v>8.0000000000000016E-2</c:v>
                </c:pt>
                <c:pt idx="254">
                  <c:v>8.0000000000000016E-2</c:v>
                </c:pt>
                <c:pt idx="255">
                  <c:v>8.0000000000000016E-2</c:v>
                </c:pt>
                <c:pt idx="256">
                  <c:v>8.0000000000000016E-2</c:v>
                </c:pt>
                <c:pt idx="257">
                  <c:v>8.0000000000000016E-2</c:v>
                </c:pt>
                <c:pt idx="258">
                  <c:v>8.0000000000000016E-2</c:v>
                </c:pt>
                <c:pt idx="259">
                  <c:v>8.0000000000000016E-2</c:v>
                </c:pt>
                <c:pt idx="260">
                  <c:v>8.0000000000000016E-2</c:v>
                </c:pt>
                <c:pt idx="261">
                  <c:v>8.0000000000000016E-2</c:v>
                </c:pt>
                <c:pt idx="262">
                  <c:v>8.0000000000000016E-2</c:v>
                </c:pt>
                <c:pt idx="263">
                  <c:v>8.0000000000000016E-2</c:v>
                </c:pt>
                <c:pt idx="264">
                  <c:v>8.0000000000000016E-2</c:v>
                </c:pt>
                <c:pt idx="265">
                  <c:v>8.0000000000000016E-2</c:v>
                </c:pt>
                <c:pt idx="266">
                  <c:v>8.0000000000000016E-2</c:v>
                </c:pt>
                <c:pt idx="267">
                  <c:v>8.0000000000000016E-2</c:v>
                </c:pt>
                <c:pt idx="268">
                  <c:v>8.0000000000000016E-2</c:v>
                </c:pt>
                <c:pt idx="269">
                  <c:v>8.0000000000000016E-2</c:v>
                </c:pt>
                <c:pt idx="270">
                  <c:v>8.0000000000000016E-2</c:v>
                </c:pt>
                <c:pt idx="271">
                  <c:v>9.0000000000000011E-2</c:v>
                </c:pt>
                <c:pt idx="272">
                  <c:v>9.0000000000000011E-2</c:v>
                </c:pt>
                <c:pt idx="273">
                  <c:v>9.0000000000000011E-2</c:v>
                </c:pt>
                <c:pt idx="274">
                  <c:v>9.0000000000000011E-2</c:v>
                </c:pt>
                <c:pt idx="275">
                  <c:v>9.0000000000000011E-2</c:v>
                </c:pt>
                <c:pt idx="276">
                  <c:v>9.0000000000000011E-2</c:v>
                </c:pt>
                <c:pt idx="277">
                  <c:v>9.0000000000000011E-2</c:v>
                </c:pt>
                <c:pt idx="278">
                  <c:v>9.0000000000000011E-2</c:v>
                </c:pt>
                <c:pt idx="279">
                  <c:v>9.0000000000000011E-2</c:v>
                </c:pt>
                <c:pt idx="280">
                  <c:v>8.0000000000000016E-2</c:v>
                </c:pt>
                <c:pt idx="281">
                  <c:v>8.0000000000000016E-2</c:v>
                </c:pt>
                <c:pt idx="282">
                  <c:v>8.0000000000000016E-2</c:v>
                </c:pt>
                <c:pt idx="283">
                  <c:v>8.0000000000000016E-2</c:v>
                </c:pt>
                <c:pt idx="284">
                  <c:v>8.0000000000000016E-2</c:v>
                </c:pt>
                <c:pt idx="285">
                  <c:v>8.0000000000000016E-2</c:v>
                </c:pt>
                <c:pt idx="286">
                  <c:v>8.0000000000000016E-2</c:v>
                </c:pt>
                <c:pt idx="287">
                  <c:v>8.0000000000000016E-2</c:v>
                </c:pt>
                <c:pt idx="288">
                  <c:v>6.0000000000000005E-2</c:v>
                </c:pt>
                <c:pt idx="289">
                  <c:v>6.0000000000000005E-2</c:v>
                </c:pt>
                <c:pt idx="290">
                  <c:v>7.0000000000000021E-2</c:v>
                </c:pt>
                <c:pt idx="291">
                  <c:v>7.0000000000000021E-2</c:v>
                </c:pt>
                <c:pt idx="292">
                  <c:v>7.0000000000000021E-2</c:v>
                </c:pt>
                <c:pt idx="293">
                  <c:v>7.0000000000000021E-2</c:v>
                </c:pt>
                <c:pt idx="294">
                  <c:v>7.0000000000000021E-2</c:v>
                </c:pt>
                <c:pt idx="295">
                  <c:v>7.0000000000000021E-2</c:v>
                </c:pt>
                <c:pt idx="296">
                  <c:v>7.0000000000000021E-2</c:v>
                </c:pt>
                <c:pt idx="297">
                  <c:v>7.0000000000000021E-2</c:v>
                </c:pt>
                <c:pt idx="298">
                  <c:v>7.0000000000000021E-2</c:v>
                </c:pt>
                <c:pt idx="299">
                  <c:v>7.0000000000000021E-2</c:v>
                </c:pt>
                <c:pt idx="300">
                  <c:v>7.0000000000000021E-2</c:v>
                </c:pt>
                <c:pt idx="301">
                  <c:v>7.0000000000000021E-2</c:v>
                </c:pt>
                <c:pt idx="302">
                  <c:v>7.0000000000000021E-2</c:v>
                </c:pt>
                <c:pt idx="303">
                  <c:v>7.0000000000000021E-2</c:v>
                </c:pt>
                <c:pt idx="304">
                  <c:v>7.0000000000000021E-2</c:v>
                </c:pt>
                <c:pt idx="305">
                  <c:v>7.0000000000000021E-2</c:v>
                </c:pt>
                <c:pt idx="306">
                  <c:v>7.0000000000000021E-2</c:v>
                </c:pt>
                <c:pt idx="307">
                  <c:v>7.0000000000000021E-2</c:v>
                </c:pt>
                <c:pt idx="308">
                  <c:v>7.0000000000000021E-2</c:v>
                </c:pt>
                <c:pt idx="309">
                  <c:v>7.0000000000000021E-2</c:v>
                </c:pt>
                <c:pt idx="310">
                  <c:v>7.0000000000000021E-2</c:v>
                </c:pt>
                <c:pt idx="311">
                  <c:v>7.0000000000000021E-2</c:v>
                </c:pt>
                <c:pt idx="312">
                  <c:v>7.0000000000000021E-2</c:v>
                </c:pt>
                <c:pt idx="313">
                  <c:v>7.0000000000000021E-2</c:v>
                </c:pt>
                <c:pt idx="314">
                  <c:v>7.0000000000000021E-2</c:v>
                </c:pt>
                <c:pt idx="315">
                  <c:v>7.0000000000000021E-2</c:v>
                </c:pt>
                <c:pt idx="316">
                  <c:v>8.0000000000000016E-2</c:v>
                </c:pt>
                <c:pt idx="317">
                  <c:v>8.0000000000000016E-2</c:v>
                </c:pt>
                <c:pt idx="318">
                  <c:v>8.0000000000000016E-2</c:v>
                </c:pt>
                <c:pt idx="319">
                  <c:v>8.0000000000000016E-2</c:v>
                </c:pt>
                <c:pt idx="320">
                  <c:v>8.0000000000000016E-2</c:v>
                </c:pt>
                <c:pt idx="321">
                  <c:v>8.0000000000000016E-2</c:v>
                </c:pt>
                <c:pt idx="322">
                  <c:v>0.11</c:v>
                </c:pt>
                <c:pt idx="323">
                  <c:v>0.11</c:v>
                </c:pt>
                <c:pt idx="324">
                  <c:v>0.11</c:v>
                </c:pt>
                <c:pt idx="325">
                  <c:v>0.11</c:v>
                </c:pt>
                <c:pt idx="326">
                  <c:v>0.11</c:v>
                </c:pt>
                <c:pt idx="327">
                  <c:v>0.11</c:v>
                </c:pt>
                <c:pt idx="328">
                  <c:v>0.11</c:v>
                </c:pt>
                <c:pt idx="329">
                  <c:v>0.11</c:v>
                </c:pt>
                <c:pt idx="330">
                  <c:v>0.11</c:v>
                </c:pt>
                <c:pt idx="331">
                  <c:v>0.1</c:v>
                </c:pt>
                <c:pt idx="332">
                  <c:v>0.1</c:v>
                </c:pt>
                <c:pt idx="333">
                  <c:v>0.1</c:v>
                </c:pt>
                <c:pt idx="334">
                  <c:v>0.1</c:v>
                </c:pt>
                <c:pt idx="335">
                  <c:v>0.1</c:v>
                </c:pt>
                <c:pt idx="336">
                  <c:v>0.1</c:v>
                </c:pt>
                <c:pt idx="337">
                  <c:v>8.0000000000000016E-2</c:v>
                </c:pt>
                <c:pt idx="338">
                  <c:v>8.0000000000000016E-2</c:v>
                </c:pt>
                <c:pt idx="339">
                  <c:v>8.0000000000000016E-2</c:v>
                </c:pt>
                <c:pt idx="340">
                  <c:v>8.0000000000000016E-2</c:v>
                </c:pt>
                <c:pt idx="341">
                  <c:v>8.0000000000000016E-2</c:v>
                </c:pt>
                <c:pt idx="342">
                  <c:v>8.0000000000000016E-2</c:v>
                </c:pt>
                <c:pt idx="343">
                  <c:v>8.0000000000000016E-2</c:v>
                </c:pt>
                <c:pt idx="344">
                  <c:v>8.0000000000000016E-2</c:v>
                </c:pt>
                <c:pt idx="345">
                  <c:v>8.0000000000000016E-2</c:v>
                </c:pt>
                <c:pt idx="346">
                  <c:v>8.0000000000000016E-2</c:v>
                </c:pt>
                <c:pt idx="347">
                  <c:v>8.0000000000000016E-2</c:v>
                </c:pt>
                <c:pt idx="348">
                  <c:v>8.0000000000000016E-2</c:v>
                </c:pt>
                <c:pt idx="349">
                  <c:v>8.0000000000000016E-2</c:v>
                </c:pt>
                <c:pt idx="350">
                  <c:v>8.0000000000000016E-2</c:v>
                </c:pt>
                <c:pt idx="351">
                  <c:v>8.0000000000000016E-2</c:v>
                </c:pt>
                <c:pt idx="352">
                  <c:v>6.0000000000000005E-2</c:v>
                </c:pt>
                <c:pt idx="353">
                  <c:v>6.0000000000000005E-2</c:v>
                </c:pt>
                <c:pt idx="354">
                  <c:v>6.0000000000000005E-2</c:v>
                </c:pt>
                <c:pt idx="355">
                  <c:v>6.0000000000000005E-2</c:v>
                </c:pt>
                <c:pt idx="356">
                  <c:v>6.0000000000000005E-2</c:v>
                </c:pt>
                <c:pt idx="357">
                  <c:v>6.0000000000000005E-2</c:v>
                </c:pt>
                <c:pt idx="358">
                  <c:v>6.0000000000000005E-2</c:v>
                </c:pt>
                <c:pt idx="359">
                  <c:v>6.0000000000000005E-2</c:v>
                </c:pt>
                <c:pt idx="360">
                  <c:v>6.0000000000000005E-2</c:v>
                </c:pt>
                <c:pt idx="361">
                  <c:v>6.0000000000000005E-2</c:v>
                </c:pt>
                <c:pt idx="362">
                  <c:v>6.0000000000000005E-2</c:v>
                </c:pt>
                <c:pt idx="363">
                  <c:v>6.0000000000000005E-2</c:v>
                </c:pt>
                <c:pt idx="364">
                  <c:v>6.0000000000000005E-2</c:v>
                </c:pt>
                <c:pt idx="365">
                  <c:v>6.0000000000000005E-2</c:v>
                </c:pt>
                <c:pt idx="366">
                  <c:v>6.0000000000000005E-2</c:v>
                </c:pt>
                <c:pt idx="367">
                  <c:v>6.0000000000000005E-2</c:v>
                </c:pt>
                <c:pt idx="368">
                  <c:v>6.0000000000000005E-2</c:v>
                </c:pt>
                <c:pt idx="369">
                  <c:v>6.0000000000000005E-2</c:v>
                </c:pt>
                <c:pt idx="370">
                  <c:v>6.0000000000000005E-2</c:v>
                </c:pt>
                <c:pt idx="371">
                  <c:v>6.0000000000000005E-2</c:v>
                </c:pt>
                <c:pt idx="372">
                  <c:v>6.0000000000000005E-2</c:v>
                </c:pt>
                <c:pt idx="373">
                  <c:v>6.0000000000000005E-2</c:v>
                </c:pt>
                <c:pt idx="374">
                  <c:v>6.0000000000000005E-2</c:v>
                </c:pt>
                <c:pt idx="375">
                  <c:v>6.0000000000000005E-2</c:v>
                </c:pt>
                <c:pt idx="376">
                  <c:v>6.0000000000000005E-2</c:v>
                </c:pt>
                <c:pt idx="377">
                  <c:v>6.0000000000000005E-2</c:v>
                </c:pt>
                <c:pt idx="378">
                  <c:v>6.0000000000000005E-2</c:v>
                </c:pt>
                <c:pt idx="379">
                  <c:v>6.0000000000000005E-2</c:v>
                </c:pt>
                <c:pt idx="380">
                  <c:v>6.0000000000000005E-2</c:v>
                </c:pt>
                <c:pt idx="381">
                  <c:v>6.0000000000000005E-2</c:v>
                </c:pt>
                <c:pt idx="382">
                  <c:v>6.0000000000000005E-2</c:v>
                </c:pt>
                <c:pt idx="383">
                  <c:v>6.0000000000000005E-2</c:v>
                </c:pt>
                <c:pt idx="384">
                  <c:v>6.0000000000000005E-2</c:v>
                </c:pt>
                <c:pt idx="385">
                  <c:v>6.0000000000000005E-2</c:v>
                </c:pt>
                <c:pt idx="386">
                  <c:v>6.0000000000000005E-2</c:v>
                </c:pt>
                <c:pt idx="387">
                  <c:v>6.0000000000000005E-2</c:v>
                </c:pt>
                <c:pt idx="388">
                  <c:v>6.0000000000000005E-2</c:v>
                </c:pt>
                <c:pt idx="389">
                  <c:v>6.0000000000000005E-2</c:v>
                </c:pt>
                <c:pt idx="390">
                  <c:v>6.0000000000000005E-2</c:v>
                </c:pt>
                <c:pt idx="391">
                  <c:v>6.0000000000000005E-2</c:v>
                </c:pt>
                <c:pt idx="392">
                  <c:v>6.0000000000000005E-2</c:v>
                </c:pt>
                <c:pt idx="393">
                  <c:v>6.0000000000000005E-2</c:v>
                </c:pt>
                <c:pt idx="394">
                  <c:v>6.0000000000000005E-2</c:v>
                </c:pt>
                <c:pt idx="395">
                  <c:v>6.0000000000000005E-2</c:v>
                </c:pt>
                <c:pt idx="396">
                  <c:v>6.0000000000000005E-2</c:v>
                </c:pt>
                <c:pt idx="397">
                  <c:v>6.0000000000000005E-2</c:v>
                </c:pt>
                <c:pt idx="398">
                  <c:v>6.0000000000000005E-2</c:v>
                </c:pt>
                <c:pt idx="399">
                  <c:v>6.0000000000000005E-2</c:v>
                </c:pt>
                <c:pt idx="400">
                  <c:v>6.0000000000000005E-2</c:v>
                </c:pt>
                <c:pt idx="401">
                  <c:v>6.0000000000000005E-2</c:v>
                </c:pt>
                <c:pt idx="402">
                  <c:v>6.0000000000000005E-2</c:v>
                </c:pt>
                <c:pt idx="403">
                  <c:v>6.0000000000000005E-2</c:v>
                </c:pt>
                <c:pt idx="404">
                  <c:v>6.0000000000000005E-2</c:v>
                </c:pt>
                <c:pt idx="405">
                  <c:v>6.0000000000000005E-2</c:v>
                </c:pt>
                <c:pt idx="406">
                  <c:v>6.0000000000000005E-2</c:v>
                </c:pt>
                <c:pt idx="407">
                  <c:v>6.0000000000000005E-2</c:v>
                </c:pt>
                <c:pt idx="408">
                  <c:v>6.0000000000000005E-2</c:v>
                </c:pt>
                <c:pt idx="409">
                  <c:v>6.0000000000000005E-2</c:v>
                </c:pt>
                <c:pt idx="410">
                  <c:v>6.0000000000000005E-2</c:v>
                </c:pt>
                <c:pt idx="411">
                  <c:v>6.0000000000000005E-2</c:v>
                </c:pt>
                <c:pt idx="412">
                  <c:v>6.0000000000000005E-2</c:v>
                </c:pt>
                <c:pt idx="413">
                  <c:v>6.0000000000000005E-2</c:v>
                </c:pt>
                <c:pt idx="414">
                  <c:v>6.0000000000000005E-2</c:v>
                </c:pt>
                <c:pt idx="415">
                  <c:v>6.0000000000000005E-2</c:v>
                </c:pt>
                <c:pt idx="416">
                  <c:v>6.0000000000000005E-2</c:v>
                </c:pt>
                <c:pt idx="417">
                  <c:v>6.0000000000000005E-2</c:v>
                </c:pt>
                <c:pt idx="418">
                  <c:v>6.0000000000000005E-2</c:v>
                </c:pt>
                <c:pt idx="419">
                  <c:v>6.0000000000000005E-2</c:v>
                </c:pt>
                <c:pt idx="420">
                  <c:v>6.0000000000000005E-2</c:v>
                </c:pt>
                <c:pt idx="421">
                  <c:v>6.0000000000000005E-2</c:v>
                </c:pt>
                <c:pt idx="422">
                  <c:v>6.0000000000000005E-2</c:v>
                </c:pt>
                <c:pt idx="423">
                  <c:v>6.0000000000000005E-2</c:v>
                </c:pt>
                <c:pt idx="424">
                  <c:v>6.0000000000000005E-2</c:v>
                </c:pt>
                <c:pt idx="425">
                  <c:v>6.0000000000000005E-2</c:v>
                </c:pt>
                <c:pt idx="426">
                  <c:v>6.0000000000000005E-2</c:v>
                </c:pt>
                <c:pt idx="427">
                  <c:v>6.0000000000000005E-2</c:v>
                </c:pt>
                <c:pt idx="428">
                  <c:v>6.0000000000000005E-2</c:v>
                </c:pt>
                <c:pt idx="429">
                  <c:v>6.0000000000000005E-2</c:v>
                </c:pt>
                <c:pt idx="430">
                  <c:v>6.0000000000000005E-2</c:v>
                </c:pt>
                <c:pt idx="431">
                  <c:v>6.0000000000000005E-2</c:v>
                </c:pt>
                <c:pt idx="432">
                  <c:v>6.0000000000000005E-2</c:v>
                </c:pt>
                <c:pt idx="433">
                  <c:v>6.0000000000000005E-2</c:v>
                </c:pt>
                <c:pt idx="434">
                  <c:v>6.0000000000000005E-2</c:v>
                </c:pt>
                <c:pt idx="435">
                  <c:v>6.0000000000000005E-2</c:v>
                </c:pt>
                <c:pt idx="436">
                  <c:v>6.0000000000000005E-2</c:v>
                </c:pt>
                <c:pt idx="437">
                  <c:v>6.0000000000000005E-2</c:v>
                </c:pt>
                <c:pt idx="438">
                  <c:v>6.0000000000000005E-2</c:v>
                </c:pt>
                <c:pt idx="439">
                  <c:v>6.0000000000000005E-2</c:v>
                </c:pt>
                <c:pt idx="440">
                  <c:v>6.0000000000000005E-2</c:v>
                </c:pt>
                <c:pt idx="441">
                  <c:v>6.0000000000000005E-2</c:v>
                </c:pt>
                <c:pt idx="442">
                  <c:v>6.0000000000000005E-2</c:v>
                </c:pt>
                <c:pt idx="443">
                  <c:v>6.0000000000000005E-2</c:v>
                </c:pt>
                <c:pt idx="444">
                  <c:v>6.0000000000000005E-2</c:v>
                </c:pt>
                <c:pt idx="445">
                  <c:v>6.0000000000000005E-2</c:v>
                </c:pt>
                <c:pt idx="446">
                  <c:v>0.05</c:v>
                </c:pt>
                <c:pt idx="447">
                  <c:v>0.05</c:v>
                </c:pt>
                <c:pt idx="448">
                  <c:v>0.05</c:v>
                </c:pt>
                <c:pt idx="449">
                  <c:v>0.05</c:v>
                </c:pt>
                <c:pt idx="450">
                  <c:v>0.05</c:v>
                </c:pt>
                <c:pt idx="451">
                  <c:v>0.05</c:v>
                </c:pt>
                <c:pt idx="452">
                  <c:v>0.05</c:v>
                </c:pt>
                <c:pt idx="453">
                  <c:v>0.05</c:v>
                </c:pt>
                <c:pt idx="454">
                  <c:v>0.05</c:v>
                </c:pt>
                <c:pt idx="455">
                  <c:v>0.05</c:v>
                </c:pt>
                <c:pt idx="456">
                  <c:v>0.05</c:v>
                </c:pt>
                <c:pt idx="457">
                  <c:v>0.05</c:v>
                </c:pt>
                <c:pt idx="458">
                  <c:v>0.05</c:v>
                </c:pt>
                <c:pt idx="459">
                  <c:v>6.0000000000000005E-2</c:v>
                </c:pt>
                <c:pt idx="460">
                  <c:v>6.0000000000000005E-2</c:v>
                </c:pt>
                <c:pt idx="461">
                  <c:v>6.0000000000000005E-2</c:v>
                </c:pt>
                <c:pt idx="462">
                  <c:v>6.0000000000000005E-2</c:v>
                </c:pt>
                <c:pt idx="463">
                  <c:v>6.0000000000000005E-2</c:v>
                </c:pt>
                <c:pt idx="464">
                  <c:v>6.0000000000000005E-2</c:v>
                </c:pt>
                <c:pt idx="465">
                  <c:v>6.0000000000000005E-2</c:v>
                </c:pt>
                <c:pt idx="466">
                  <c:v>6.0000000000000005E-2</c:v>
                </c:pt>
                <c:pt idx="467">
                  <c:v>6.0000000000000005E-2</c:v>
                </c:pt>
                <c:pt idx="468">
                  <c:v>6.0000000000000005E-2</c:v>
                </c:pt>
                <c:pt idx="469">
                  <c:v>6.0000000000000005E-2</c:v>
                </c:pt>
                <c:pt idx="470">
                  <c:v>6.0000000000000005E-2</c:v>
                </c:pt>
                <c:pt idx="471">
                  <c:v>6.0000000000000005E-2</c:v>
                </c:pt>
                <c:pt idx="472">
                  <c:v>6.0000000000000005E-2</c:v>
                </c:pt>
                <c:pt idx="473">
                  <c:v>6.0000000000000005E-2</c:v>
                </c:pt>
                <c:pt idx="474">
                  <c:v>6.0000000000000005E-2</c:v>
                </c:pt>
                <c:pt idx="475">
                  <c:v>6.0000000000000005E-2</c:v>
                </c:pt>
                <c:pt idx="476">
                  <c:v>6.0000000000000005E-2</c:v>
                </c:pt>
                <c:pt idx="477">
                  <c:v>7.0000000000000021E-2</c:v>
                </c:pt>
                <c:pt idx="478">
                  <c:v>7.0000000000000021E-2</c:v>
                </c:pt>
                <c:pt idx="479">
                  <c:v>7.0000000000000021E-2</c:v>
                </c:pt>
                <c:pt idx="480">
                  <c:v>7.0000000000000021E-2</c:v>
                </c:pt>
                <c:pt idx="481">
                  <c:v>6.0000000000000005E-2</c:v>
                </c:pt>
                <c:pt idx="482">
                  <c:v>6.0000000000000005E-2</c:v>
                </c:pt>
                <c:pt idx="483">
                  <c:v>6.0000000000000005E-2</c:v>
                </c:pt>
                <c:pt idx="484">
                  <c:v>6.0000000000000005E-2</c:v>
                </c:pt>
                <c:pt idx="485">
                  <c:v>6.0000000000000005E-2</c:v>
                </c:pt>
                <c:pt idx="486">
                  <c:v>6.0000000000000005E-2</c:v>
                </c:pt>
                <c:pt idx="487">
                  <c:v>6.0000000000000005E-2</c:v>
                </c:pt>
                <c:pt idx="488">
                  <c:v>6.0000000000000005E-2</c:v>
                </c:pt>
                <c:pt idx="489">
                  <c:v>6.0000000000000005E-2</c:v>
                </c:pt>
                <c:pt idx="490">
                  <c:v>6.0000000000000005E-2</c:v>
                </c:pt>
                <c:pt idx="491">
                  <c:v>6.0000000000000005E-2</c:v>
                </c:pt>
                <c:pt idx="492">
                  <c:v>6.0000000000000005E-2</c:v>
                </c:pt>
                <c:pt idx="493">
                  <c:v>6.0000000000000005E-2</c:v>
                </c:pt>
                <c:pt idx="494">
                  <c:v>6.0000000000000005E-2</c:v>
                </c:pt>
                <c:pt idx="495">
                  <c:v>6.0000000000000005E-2</c:v>
                </c:pt>
                <c:pt idx="496">
                  <c:v>6.0000000000000005E-2</c:v>
                </c:pt>
                <c:pt idx="497">
                  <c:v>6.0000000000000005E-2</c:v>
                </c:pt>
                <c:pt idx="498">
                  <c:v>6.0000000000000005E-2</c:v>
                </c:pt>
                <c:pt idx="499">
                  <c:v>6.0000000000000005E-2</c:v>
                </c:pt>
                <c:pt idx="500">
                  <c:v>6.0000000000000005E-2</c:v>
                </c:pt>
                <c:pt idx="501">
                  <c:v>6.0000000000000005E-2</c:v>
                </c:pt>
                <c:pt idx="502">
                  <c:v>6.0000000000000005E-2</c:v>
                </c:pt>
                <c:pt idx="503">
                  <c:v>6.0000000000000005E-2</c:v>
                </c:pt>
                <c:pt idx="504">
                  <c:v>0.05</c:v>
                </c:pt>
                <c:pt idx="505">
                  <c:v>0.05</c:v>
                </c:pt>
                <c:pt idx="506">
                  <c:v>0.05</c:v>
                </c:pt>
                <c:pt idx="507">
                  <c:v>0.05</c:v>
                </c:pt>
                <c:pt idx="508">
                  <c:v>0.05</c:v>
                </c:pt>
                <c:pt idx="509">
                  <c:v>4.0000000000000008E-2</c:v>
                </c:pt>
                <c:pt idx="510">
                  <c:v>4.0000000000000008E-2</c:v>
                </c:pt>
                <c:pt idx="511">
                  <c:v>4.0000000000000008E-2</c:v>
                </c:pt>
                <c:pt idx="512">
                  <c:v>4.0000000000000008E-2</c:v>
                </c:pt>
                <c:pt idx="513">
                  <c:v>4.0000000000000008E-2</c:v>
                </c:pt>
                <c:pt idx="514">
                  <c:v>4.0000000000000008E-2</c:v>
                </c:pt>
                <c:pt idx="515">
                  <c:v>4.0000000000000008E-2</c:v>
                </c:pt>
                <c:pt idx="516">
                  <c:v>4.0000000000000008E-2</c:v>
                </c:pt>
                <c:pt idx="517">
                  <c:v>4.0000000000000008E-2</c:v>
                </c:pt>
                <c:pt idx="518">
                  <c:v>4.0000000000000008E-2</c:v>
                </c:pt>
                <c:pt idx="519">
                  <c:v>4.0000000000000008E-2</c:v>
                </c:pt>
                <c:pt idx="520">
                  <c:v>4.0000000000000008E-2</c:v>
                </c:pt>
                <c:pt idx="521">
                  <c:v>4.0000000000000008E-2</c:v>
                </c:pt>
                <c:pt idx="522">
                  <c:v>4.0000000000000008E-2</c:v>
                </c:pt>
                <c:pt idx="523">
                  <c:v>4.0000000000000008E-2</c:v>
                </c:pt>
                <c:pt idx="524">
                  <c:v>4.0000000000000008E-2</c:v>
                </c:pt>
                <c:pt idx="525">
                  <c:v>4.0000000000000008E-2</c:v>
                </c:pt>
                <c:pt idx="526">
                  <c:v>4.0000000000000008E-2</c:v>
                </c:pt>
                <c:pt idx="527">
                  <c:v>4.0000000000000008E-2</c:v>
                </c:pt>
                <c:pt idx="528">
                  <c:v>4.0000000000000008E-2</c:v>
                </c:pt>
                <c:pt idx="529">
                  <c:v>4.0000000000000008E-2</c:v>
                </c:pt>
                <c:pt idx="530">
                  <c:v>4.0000000000000008E-2</c:v>
                </c:pt>
                <c:pt idx="531">
                  <c:v>4.0000000000000008E-2</c:v>
                </c:pt>
                <c:pt idx="532">
                  <c:v>4.0000000000000008E-2</c:v>
                </c:pt>
                <c:pt idx="533">
                  <c:v>4.0000000000000008E-2</c:v>
                </c:pt>
                <c:pt idx="534">
                  <c:v>4.0000000000000008E-2</c:v>
                </c:pt>
                <c:pt idx="535">
                  <c:v>4.0000000000000008E-2</c:v>
                </c:pt>
                <c:pt idx="536">
                  <c:v>4.0000000000000008E-2</c:v>
                </c:pt>
                <c:pt idx="537">
                  <c:v>4.0000000000000008E-2</c:v>
                </c:pt>
                <c:pt idx="538">
                  <c:v>0.05</c:v>
                </c:pt>
                <c:pt idx="539">
                  <c:v>0.05</c:v>
                </c:pt>
                <c:pt idx="540">
                  <c:v>4.0000000000000008E-2</c:v>
                </c:pt>
                <c:pt idx="541">
                  <c:v>4.0000000000000008E-2</c:v>
                </c:pt>
                <c:pt idx="542">
                  <c:v>4.0000000000000008E-2</c:v>
                </c:pt>
                <c:pt idx="543">
                  <c:v>4.0000000000000008E-2</c:v>
                </c:pt>
                <c:pt idx="544">
                  <c:v>4.0000000000000008E-2</c:v>
                </c:pt>
                <c:pt idx="545">
                  <c:v>4.0000000000000008E-2</c:v>
                </c:pt>
                <c:pt idx="546">
                  <c:v>4.0000000000000008E-2</c:v>
                </c:pt>
                <c:pt idx="547">
                  <c:v>4.0000000000000008E-2</c:v>
                </c:pt>
                <c:pt idx="548">
                  <c:v>4.0000000000000008E-2</c:v>
                </c:pt>
                <c:pt idx="549">
                  <c:v>4.0000000000000008E-2</c:v>
                </c:pt>
                <c:pt idx="550">
                  <c:v>4.0000000000000008E-2</c:v>
                </c:pt>
                <c:pt idx="551">
                  <c:v>4.0000000000000008E-2</c:v>
                </c:pt>
                <c:pt idx="552">
                  <c:v>4.0000000000000008E-2</c:v>
                </c:pt>
                <c:pt idx="553">
                  <c:v>4.0000000000000008E-2</c:v>
                </c:pt>
                <c:pt idx="554">
                  <c:v>4.0000000000000008E-2</c:v>
                </c:pt>
                <c:pt idx="555">
                  <c:v>4.0000000000000008E-2</c:v>
                </c:pt>
                <c:pt idx="556">
                  <c:v>4.0000000000000008E-2</c:v>
                </c:pt>
                <c:pt idx="557">
                  <c:v>4.0000000000000008E-2</c:v>
                </c:pt>
                <c:pt idx="558">
                  <c:v>4.0000000000000008E-2</c:v>
                </c:pt>
                <c:pt idx="559">
                  <c:v>4.0000000000000008E-2</c:v>
                </c:pt>
                <c:pt idx="560">
                  <c:v>4.0000000000000008E-2</c:v>
                </c:pt>
                <c:pt idx="561">
                  <c:v>4.0000000000000008E-2</c:v>
                </c:pt>
                <c:pt idx="562">
                  <c:v>4.0000000000000008E-2</c:v>
                </c:pt>
                <c:pt idx="563">
                  <c:v>4.0000000000000008E-2</c:v>
                </c:pt>
                <c:pt idx="564">
                  <c:v>4.0000000000000008E-2</c:v>
                </c:pt>
                <c:pt idx="565">
                  <c:v>4.0000000000000008E-2</c:v>
                </c:pt>
                <c:pt idx="566">
                  <c:v>4.0000000000000008E-2</c:v>
                </c:pt>
                <c:pt idx="567">
                  <c:v>4.0000000000000008E-2</c:v>
                </c:pt>
                <c:pt idx="568">
                  <c:v>4.0000000000000008E-2</c:v>
                </c:pt>
                <c:pt idx="569">
                  <c:v>4.0000000000000008E-2</c:v>
                </c:pt>
                <c:pt idx="570">
                  <c:v>4.0000000000000008E-2</c:v>
                </c:pt>
                <c:pt idx="571">
                  <c:v>4.0000000000000008E-2</c:v>
                </c:pt>
                <c:pt idx="572">
                  <c:v>4.0000000000000008E-2</c:v>
                </c:pt>
                <c:pt idx="573">
                  <c:v>4.0000000000000008E-2</c:v>
                </c:pt>
                <c:pt idx="574">
                  <c:v>4.0000000000000008E-2</c:v>
                </c:pt>
                <c:pt idx="575">
                  <c:v>0.05</c:v>
                </c:pt>
                <c:pt idx="576">
                  <c:v>8.0000000000000016E-2</c:v>
                </c:pt>
                <c:pt idx="577">
                  <c:v>8.0000000000000016E-2</c:v>
                </c:pt>
                <c:pt idx="578">
                  <c:v>8.0000000000000016E-2</c:v>
                </c:pt>
                <c:pt idx="579">
                  <c:v>8.0000000000000016E-2</c:v>
                </c:pt>
                <c:pt idx="580">
                  <c:v>8.0000000000000016E-2</c:v>
                </c:pt>
                <c:pt idx="581">
                  <c:v>8.0000000000000016E-2</c:v>
                </c:pt>
                <c:pt idx="582">
                  <c:v>8.0000000000000016E-2</c:v>
                </c:pt>
                <c:pt idx="583">
                  <c:v>8.0000000000000016E-2</c:v>
                </c:pt>
                <c:pt idx="584">
                  <c:v>8.0000000000000016E-2</c:v>
                </c:pt>
                <c:pt idx="585">
                  <c:v>8.0000000000000016E-2</c:v>
                </c:pt>
                <c:pt idx="586">
                  <c:v>8.0000000000000016E-2</c:v>
                </c:pt>
                <c:pt idx="587">
                  <c:v>8.0000000000000016E-2</c:v>
                </c:pt>
                <c:pt idx="588">
                  <c:v>8.0000000000000016E-2</c:v>
                </c:pt>
                <c:pt idx="589">
                  <c:v>8.0000000000000016E-2</c:v>
                </c:pt>
                <c:pt idx="590">
                  <c:v>8.0000000000000016E-2</c:v>
                </c:pt>
                <c:pt idx="591">
                  <c:v>8.0000000000000016E-2</c:v>
                </c:pt>
                <c:pt idx="592">
                  <c:v>8.0000000000000016E-2</c:v>
                </c:pt>
                <c:pt idx="593">
                  <c:v>8.0000000000000016E-2</c:v>
                </c:pt>
                <c:pt idx="594">
                  <c:v>8.0000000000000016E-2</c:v>
                </c:pt>
                <c:pt idx="595">
                  <c:v>8.0000000000000016E-2</c:v>
                </c:pt>
                <c:pt idx="596">
                  <c:v>8.0000000000000016E-2</c:v>
                </c:pt>
                <c:pt idx="597">
                  <c:v>8.0000000000000016E-2</c:v>
                </c:pt>
                <c:pt idx="598">
                  <c:v>8.0000000000000016E-2</c:v>
                </c:pt>
                <c:pt idx="599">
                  <c:v>8.0000000000000016E-2</c:v>
                </c:pt>
                <c:pt idx="600">
                  <c:v>8.0000000000000016E-2</c:v>
                </c:pt>
                <c:pt idx="601">
                  <c:v>9.0000000000000011E-2</c:v>
                </c:pt>
                <c:pt idx="602">
                  <c:v>9.0000000000000011E-2</c:v>
                </c:pt>
                <c:pt idx="603">
                  <c:v>9.0000000000000011E-2</c:v>
                </c:pt>
                <c:pt idx="604">
                  <c:v>9.0000000000000011E-2</c:v>
                </c:pt>
                <c:pt idx="605">
                  <c:v>9.0000000000000011E-2</c:v>
                </c:pt>
                <c:pt idx="606">
                  <c:v>9.0000000000000011E-2</c:v>
                </c:pt>
                <c:pt idx="607">
                  <c:v>9.0000000000000011E-2</c:v>
                </c:pt>
                <c:pt idx="608">
                  <c:v>9.0000000000000011E-2</c:v>
                </c:pt>
                <c:pt idx="609">
                  <c:v>9.0000000000000011E-2</c:v>
                </c:pt>
                <c:pt idx="610">
                  <c:v>9.0000000000000011E-2</c:v>
                </c:pt>
                <c:pt idx="611">
                  <c:v>9.0000000000000011E-2</c:v>
                </c:pt>
                <c:pt idx="612">
                  <c:v>9.0000000000000011E-2</c:v>
                </c:pt>
                <c:pt idx="613">
                  <c:v>9.0000000000000011E-2</c:v>
                </c:pt>
                <c:pt idx="614">
                  <c:v>9.0000000000000011E-2</c:v>
                </c:pt>
                <c:pt idx="615">
                  <c:v>9.0000000000000011E-2</c:v>
                </c:pt>
                <c:pt idx="616">
                  <c:v>9.0000000000000011E-2</c:v>
                </c:pt>
                <c:pt idx="617">
                  <c:v>9.0000000000000011E-2</c:v>
                </c:pt>
                <c:pt idx="618">
                  <c:v>9.0000000000000011E-2</c:v>
                </c:pt>
                <c:pt idx="619">
                  <c:v>9.0000000000000011E-2</c:v>
                </c:pt>
                <c:pt idx="620">
                  <c:v>9.0000000000000011E-2</c:v>
                </c:pt>
                <c:pt idx="621">
                  <c:v>9.0000000000000011E-2</c:v>
                </c:pt>
                <c:pt idx="622">
                  <c:v>9.0000000000000011E-2</c:v>
                </c:pt>
                <c:pt idx="623">
                  <c:v>9.0000000000000011E-2</c:v>
                </c:pt>
                <c:pt idx="624">
                  <c:v>9.0000000000000011E-2</c:v>
                </c:pt>
                <c:pt idx="625">
                  <c:v>9.0000000000000011E-2</c:v>
                </c:pt>
                <c:pt idx="626">
                  <c:v>9.0000000000000011E-2</c:v>
                </c:pt>
                <c:pt idx="627">
                  <c:v>9.0000000000000011E-2</c:v>
                </c:pt>
                <c:pt idx="628">
                  <c:v>6.0000000000000005E-2</c:v>
                </c:pt>
                <c:pt idx="629">
                  <c:v>6.0000000000000005E-2</c:v>
                </c:pt>
                <c:pt idx="630">
                  <c:v>6.0000000000000005E-2</c:v>
                </c:pt>
                <c:pt idx="631">
                  <c:v>6.0000000000000005E-2</c:v>
                </c:pt>
                <c:pt idx="632">
                  <c:v>6.0000000000000005E-2</c:v>
                </c:pt>
                <c:pt idx="633">
                  <c:v>0.05</c:v>
                </c:pt>
                <c:pt idx="634">
                  <c:v>0.05</c:v>
                </c:pt>
                <c:pt idx="635">
                  <c:v>0.05</c:v>
                </c:pt>
                <c:pt idx="636">
                  <c:v>0.05</c:v>
                </c:pt>
                <c:pt idx="637">
                  <c:v>0.05</c:v>
                </c:pt>
                <c:pt idx="638">
                  <c:v>0.05</c:v>
                </c:pt>
                <c:pt idx="639">
                  <c:v>0.05</c:v>
                </c:pt>
                <c:pt idx="640">
                  <c:v>0.05</c:v>
                </c:pt>
                <c:pt idx="641">
                  <c:v>0.05</c:v>
                </c:pt>
                <c:pt idx="642">
                  <c:v>0.05</c:v>
                </c:pt>
                <c:pt idx="643">
                  <c:v>0.05</c:v>
                </c:pt>
                <c:pt idx="644">
                  <c:v>0.05</c:v>
                </c:pt>
                <c:pt idx="645">
                  <c:v>6.0000000000000005E-2</c:v>
                </c:pt>
                <c:pt idx="646">
                  <c:v>6.0000000000000005E-2</c:v>
                </c:pt>
                <c:pt idx="647">
                  <c:v>6.0000000000000005E-2</c:v>
                </c:pt>
                <c:pt idx="648">
                  <c:v>0.05</c:v>
                </c:pt>
                <c:pt idx="649">
                  <c:v>0.05</c:v>
                </c:pt>
                <c:pt idx="650">
                  <c:v>0.05</c:v>
                </c:pt>
                <c:pt idx="651">
                  <c:v>0.05</c:v>
                </c:pt>
                <c:pt idx="652">
                  <c:v>0.05</c:v>
                </c:pt>
                <c:pt idx="653">
                  <c:v>4.0000000000000008E-2</c:v>
                </c:pt>
                <c:pt idx="654">
                  <c:v>4.0000000000000008E-2</c:v>
                </c:pt>
                <c:pt idx="655">
                  <c:v>4.0000000000000008E-2</c:v>
                </c:pt>
                <c:pt idx="656">
                  <c:v>4.0000000000000008E-2</c:v>
                </c:pt>
                <c:pt idx="657">
                  <c:v>4.0000000000000008E-2</c:v>
                </c:pt>
                <c:pt idx="658">
                  <c:v>4.0000000000000008E-2</c:v>
                </c:pt>
                <c:pt idx="659">
                  <c:v>4.0000000000000008E-2</c:v>
                </c:pt>
                <c:pt idx="660">
                  <c:v>4.0000000000000008E-2</c:v>
                </c:pt>
                <c:pt idx="661">
                  <c:v>4.0000000000000008E-2</c:v>
                </c:pt>
                <c:pt idx="662">
                  <c:v>4.0000000000000008E-2</c:v>
                </c:pt>
                <c:pt idx="663">
                  <c:v>4.0000000000000008E-2</c:v>
                </c:pt>
                <c:pt idx="664">
                  <c:v>4.0000000000000008E-2</c:v>
                </c:pt>
                <c:pt idx="665">
                  <c:v>4.0000000000000008E-2</c:v>
                </c:pt>
                <c:pt idx="666">
                  <c:v>4.0000000000000008E-2</c:v>
                </c:pt>
                <c:pt idx="667">
                  <c:v>4.0000000000000008E-2</c:v>
                </c:pt>
                <c:pt idx="668">
                  <c:v>4.0000000000000008E-2</c:v>
                </c:pt>
                <c:pt idx="669">
                  <c:v>4.0000000000000008E-2</c:v>
                </c:pt>
                <c:pt idx="670">
                  <c:v>4.0000000000000008E-2</c:v>
                </c:pt>
                <c:pt idx="671">
                  <c:v>4.0000000000000008E-2</c:v>
                </c:pt>
                <c:pt idx="672">
                  <c:v>4.0000000000000008E-2</c:v>
                </c:pt>
                <c:pt idx="673">
                  <c:v>4.0000000000000008E-2</c:v>
                </c:pt>
                <c:pt idx="674">
                  <c:v>4.0000000000000008E-2</c:v>
                </c:pt>
                <c:pt idx="675">
                  <c:v>4.0000000000000008E-2</c:v>
                </c:pt>
                <c:pt idx="676">
                  <c:v>4.0000000000000008E-2</c:v>
                </c:pt>
                <c:pt idx="677">
                  <c:v>4.0000000000000008E-2</c:v>
                </c:pt>
                <c:pt idx="678">
                  <c:v>4.0000000000000008E-2</c:v>
                </c:pt>
                <c:pt idx="679">
                  <c:v>4.0000000000000008E-2</c:v>
                </c:pt>
                <c:pt idx="680">
                  <c:v>4.0000000000000008E-2</c:v>
                </c:pt>
                <c:pt idx="681">
                  <c:v>4.0000000000000008E-2</c:v>
                </c:pt>
                <c:pt idx="682">
                  <c:v>4.0000000000000008E-2</c:v>
                </c:pt>
                <c:pt idx="683">
                  <c:v>4.0000000000000008E-2</c:v>
                </c:pt>
                <c:pt idx="684">
                  <c:v>4.0000000000000008E-2</c:v>
                </c:pt>
                <c:pt idx="685">
                  <c:v>4.0000000000000008E-2</c:v>
                </c:pt>
                <c:pt idx="686">
                  <c:v>4.0000000000000008E-2</c:v>
                </c:pt>
                <c:pt idx="687">
                  <c:v>0.05</c:v>
                </c:pt>
                <c:pt idx="688">
                  <c:v>0.05</c:v>
                </c:pt>
                <c:pt idx="689">
                  <c:v>0.05</c:v>
                </c:pt>
                <c:pt idx="690">
                  <c:v>0.05</c:v>
                </c:pt>
                <c:pt idx="691">
                  <c:v>0.05</c:v>
                </c:pt>
                <c:pt idx="692">
                  <c:v>0.05</c:v>
                </c:pt>
                <c:pt idx="693">
                  <c:v>0.05</c:v>
                </c:pt>
                <c:pt idx="694">
                  <c:v>0.05</c:v>
                </c:pt>
                <c:pt idx="695">
                  <c:v>0.05</c:v>
                </c:pt>
                <c:pt idx="696">
                  <c:v>0.05</c:v>
                </c:pt>
                <c:pt idx="697">
                  <c:v>0.05</c:v>
                </c:pt>
                <c:pt idx="698">
                  <c:v>0.05</c:v>
                </c:pt>
                <c:pt idx="699">
                  <c:v>0.05</c:v>
                </c:pt>
                <c:pt idx="700">
                  <c:v>0.05</c:v>
                </c:pt>
                <c:pt idx="701">
                  <c:v>0.05</c:v>
                </c:pt>
                <c:pt idx="702">
                  <c:v>0.05</c:v>
                </c:pt>
                <c:pt idx="703">
                  <c:v>0.05</c:v>
                </c:pt>
                <c:pt idx="704">
                  <c:v>0.05</c:v>
                </c:pt>
                <c:pt idx="705">
                  <c:v>0.05</c:v>
                </c:pt>
                <c:pt idx="706">
                  <c:v>0.05</c:v>
                </c:pt>
                <c:pt idx="707">
                  <c:v>0.05</c:v>
                </c:pt>
                <c:pt idx="708">
                  <c:v>0.05</c:v>
                </c:pt>
                <c:pt idx="709">
                  <c:v>0.05</c:v>
                </c:pt>
                <c:pt idx="710">
                  <c:v>0.05</c:v>
                </c:pt>
                <c:pt idx="711">
                  <c:v>0.05</c:v>
                </c:pt>
                <c:pt idx="712">
                  <c:v>0.05</c:v>
                </c:pt>
                <c:pt idx="713">
                  <c:v>0.05</c:v>
                </c:pt>
                <c:pt idx="714">
                  <c:v>0.05</c:v>
                </c:pt>
                <c:pt idx="715">
                  <c:v>0.05</c:v>
                </c:pt>
                <c:pt idx="716">
                  <c:v>0.05</c:v>
                </c:pt>
                <c:pt idx="717">
                  <c:v>0.05</c:v>
                </c:pt>
                <c:pt idx="718">
                  <c:v>0.05</c:v>
                </c:pt>
                <c:pt idx="719">
                  <c:v>0.05</c:v>
                </c:pt>
                <c:pt idx="720">
                  <c:v>0.05</c:v>
                </c:pt>
                <c:pt idx="721">
                  <c:v>0.05</c:v>
                </c:pt>
                <c:pt idx="722">
                  <c:v>0.05</c:v>
                </c:pt>
                <c:pt idx="723">
                  <c:v>0.05</c:v>
                </c:pt>
                <c:pt idx="724">
                  <c:v>4.0000000000000008E-2</c:v>
                </c:pt>
                <c:pt idx="725">
                  <c:v>4.0000000000000008E-2</c:v>
                </c:pt>
                <c:pt idx="726">
                  <c:v>4.0000000000000008E-2</c:v>
                </c:pt>
                <c:pt idx="727">
                  <c:v>0.05</c:v>
                </c:pt>
                <c:pt idx="728">
                  <c:v>0.05</c:v>
                </c:pt>
                <c:pt idx="729">
                  <c:v>0.05</c:v>
                </c:pt>
                <c:pt idx="730">
                  <c:v>0.05</c:v>
                </c:pt>
                <c:pt idx="731">
                  <c:v>0.05</c:v>
                </c:pt>
                <c:pt idx="732">
                  <c:v>0.05</c:v>
                </c:pt>
                <c:pt idx="733">
                  <c:v>0.05</c:v>
                </c:pt>
                <c:pt idx="734">
                  <c:v>0.05</c:v>
                </c:pt>
                <c:pt idx="735">
                  <c:v>0.05</c:v>
                </c:pt>
                <c:pt idx="736">
                  <c:v>0.05</c:v>
                </c:pt>
                <c:pt idx="737">
                  <c:v>0.05</c:v>
                </c:pt>
                <c:pt idx="738">
                  <c:v>0.05</c:v>
                </c:pt>
                <c:pt idx="739">
                  <c:v>0.05</c:v>
                </c:pt>
                <c:pt idx="740">
                  <c:v>0.05</c:v>
                </c:pt>
                <c:pt idx="741">
                  <c:v>0.05</c:v>
                </c:pt>
                <c:pt idx="742">
                  <c:v>0.05</c:v>
                </c:pt>
                <c:pt idx="743">
                  <c:v>0.05</c:v>
                </c:pt>
                <c:pt idx="744">
                  <c:v>0.05</c:v>
                </c:pt>
                <c:pt idx="745">
                  <c:v>0.05</c:v>
                </c:pt>
                <c:pt idx="746">
                  <c:v>0.05</c:v>
                </c:pt>
                <c:pt idx="747">
                  <c:v>0.05</c:v>
                </c:pt>
                <c:pt idx="748">
                  <c:v>0.05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3-mo</c:v>
                </c:pt>
              </c:strCache>
            </c:strRef>
          </c:tx>
          <c:spPr>
            <a:ln w="38100">
              <a:solidFill>
                <a:schemeClr val="accent3"/>
              </a:solidFill>
              <a:prstDash val="solid"/>
            </a:ln>
          </c:spPr>
          <c:marker>
            <c:symbol val="none"/>
          </c:marker>
          <c:cat>
            <c:numRef>
              <c:f>Sheet1!$A$2:$A$750</c:f>
              <c:numCache>
                <c:formatCode>m/d/yyyy</c:formatCode>
                <c:ptCount val="749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41324</c:v>
                </c:pt>
                <c:pt idx="33">
                  <c:v>41325</c:v>
                </c:pt>
                <c:pt idx="34">
                  <c:v>41326</c:v>
                </c:pt>
                <c:pt idx="35">
                  <c:v>41327</c:v>
                </c:pt>
                <c:pt idx="36">
                  <c:v>41330</c:v>
                </c:pt>
                <c:pt idx="37">
                  <c:v>41331</c:v>
                </c:pt>
                <c:pt idx="38">
                  <c:v>41332</c:v>
                </c:pt>
                <c:pt idx="39">
                  <c:v>41333</c:v>
                </c:pt>
                <c:pt idx="40">
                  <c:v>41334</c:v>
                </c:pt>
                <c:pt idx="41">
                  <c:v>41337</c:v>
                </c:pt>
                <c:pt idx="42">
                  <c:v>41338</c:v>
                </c:pt>
                <c:pt idx="43">
                  <c:v>41339</c:v>
                </c:pt>
                <c:pt idx="44">
                  <c:v>41340</c:v>
                </c:pt>
                <c:pt idx="45">
                  <c:v>41341</c:v>
                </c:pt>
                <c:pt idx="46">
                  <c:v>41344</c:v>
                </c:pt>
                <c:pt idx="47">
                  <c:v>41345</c:v>
                </c:pt>
                <c:pt idx="48">
                  <c:v>41346</c:v>
                </c:pt>
                <c:pt idx="49">
                  <c:v>41347</c:v>
                </c:pt>
                <c:pt idx="50">
                  <c:v>41348</c:v>
                </c:pt>
                <c:pt idx="51">
                  <c:v>41351</c:v>
                </c:pt>
                <c:pt idx="52">
                  <c:v>41352</c:v>
                </c:pt>
                <c:pt idx="53">
                  <c:v>41353</c:v>
                </c:pt>
                <c:pt idx="54">
                  <c:v>41354</c:v>
                </c:pt>
                <c:pt idx="55">
                  <c:v>41355</c:v>
                </c:pt>
                <c:pt idx="56">
                  <c:v>41358</c:v>
                </c:pt>
                <c:pt idx="57">
                  <c:v>41359</c:v>
                </c:pt>
                <c:pt idx="58">
                  <c:v>41360</c:v>
                </c:pt>
                <c:pt idx="59">
                  <c:v>41361</c:v>
                </c:pt>
                <c:pt idx="60">
                  <c:v>41365</c:v>
                </c:pt>
                <c:pt idx="61">
                  <c:v>41366</c:v>
                </c:pt>
                <c:pt idx="62">
                  <c:v>41367</c:v>
                </c:pt>
                <c:pt idx="63">
                  <c:v>41368</c:v>
                </c:pt>
                <c:pt idx="64">
                  <c:v>41369</c:v>
                </c:pt>
                <c:pt idx="65">
                  <c:v>41372</c:v>
                </c:pt>
                <c:pt idx="66">
                  <c:v>41373</c:v>
                </c:pt>
                <c:pt idx="67">
                  <c:v>41374</c:v>
                </c:pt>
                <c:pt idx="68">
                  <c:v>41375</c:v>
                </c:pt>
                <c:pt idx="69">
                  <c:v>41376</c:v>
                </c:pt>
                <c:pt idx="70">
                  <c:v>41379</c:v>
                </c:pt>
                <c:pt idx="71">
                  <c:v>41380</c:v>
                </c:pt>
                <c:pt idx="72">
                  <c:v>41381</c:v>
                </c:pt>
                <c:pt idx="73">
                  <c:v>41382</c:v>
                </c:pt>
                <c:pt idx="74">
                  <c:v>41383</c:v>
                </c:pt>
                <c:pt idx="75">
                  <c:v>41386</c:v>
                </c:pt>
                <c:pt idx="76">
                  <c:v>41387</c:v>
                </c:pt>
                <c:pt idx="77">
                  <c:v>41388</c:v>
                </c:pt>
                <c:pt idx="78">
                  <c:v>41389</c:v>
                </c:pt>
                <c:pt idx="79">
                  <c:v>41390</c:v>
                </c:pt>
                <c:pt idx="80">
                  <c:v>41393</c:v>
                </c:pt>
                <c:pt idx="81">
                  <c:v>41394</c:v>
                </c:pt>
                <c:pt idx="82">
                  <c:v>41395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41403</c:v>
                </c:pt>
                <c:pt idx="89">
                  <c:v>41404</c:v>
                </c:pt>
                <c:pt idx="90">
                  <c:v>41407</c:v>
                </c:pt>
                <c:pt idx="91">
                  <c:v>41408</c:v>
                </c:pt>
                <c:pt idx="92">
                  <c:v>41409</c:v>
                </c:pt>
                <c:pt idx="93">
                  <c:v>41410</c:v>
                </c:pt>
                <c:pt idx="94">
                  <c:v>41411</c:v>
                </c:pt>
                <c:pt idx="95">
                  <c:v>41414</c:v>
                </c:pt>
                <c:pt idx="96">
                  <c:v>41415</c:v>
                </c:pt>
                <c:pt idx="97">
                  <c:v>41416</c:v>
                </c:pt>
                <c:pt idx="98">
                  <c:v>41417</c:v>
                </c:pt>
                <c:pt idx="99">
                  <c:v>41418</c:v>
                </c:pt>
                <c:pt idx="100">
                  <c:v>41422</c:v>
                </c:pt>
                <c:pt idx="101">
                  <c:v>41423</c:v>
                </c:pt>
                <c:pt idx="102">
                  <c:v>41424</c:v>
                </c:pt>
                <c:pt idx="103">
                  <c:v>41425</c:v>
                </c:pt>
                <c:pt idx="104">
                  <c:v>41428</c:v>
                </c:pt>
                <c:pt idx="105">
                  <c:v>41429</c:v>
                </c:pt>
                <c:pt idx="106">
                  <c:v>41430</c:v>
                </c:pt>
                <c:pt idx="107">
                  <c:v>41431</c:v>
                </c:pt>
                <c:pt idx="108">
                  <c:v>41432</c:v>
                </c:pt>
                <c:pt idx="109">
                  <c:v>41435</c:v>
                </c:pt>
                <c:pt idx="110">
                  <c:v>41436</c:v>
                </c:pt>
                <c:pt idx="111">
                  <c:v>41437</c:v>
                </c:pt>
                <c:pt idx="112">
                  <c:v>41438</c:v>
                </c:pt>
                <c:pt idx="113">
                  <c:v>41439</c:v>
                </c:pt>
                <c:pt idx="114">
                  <c:v>41442</c:v>
                </c:pt>
                <c:pt idx="115">
                  <c:v>41443</c:v>
                </c:pt>
                <c:pt idx="116">
                  <c:v>41444</c:v>
                </c:pt>
                <c:pt idx="117">
                  <c:v>41445</c:v>
                </c:pt>
                <c:pt idx="118">
                  <c:v>41446</c:v>
                </c:pt>
                <c:pt idx="119">
                  <c:v>41449</c:v>
                </c:pt>
                <c:pt idx="120">
                  <c:v>41450</c:v>
                </c:pt>
                <c:pt idx="121">
                  <c:v>41451</c:v>
                </c:pt>
                <c:pt idx="122">
                  <c:v>41452</c:v>
                </c:pt>
                <c:pt idx="123">
                  <c:v>41453</c:v>
                </c:pt>
                <c:pt idx="124">
                  <c:v>41456</c:v>
                </c:pt>
                <c:pt idx="125">
                  <c:v>41457</c:v>
                </c:pt>
                <c:pt idx="126">
                  <c:v>41458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41520</c:v>
                </c:pt>
                <c:pt idx="169">
                  <c:v>41521</c:v>
                </c:pt>
                <c:pt idx="170">
                  <c:v>41522</c:v>
                </c:pt>
                <c:pt idx="171">
                  <c:v>41523</c:v>
                </c:pt>
                <c:pt idx="172">
                  <c:v>41526</c:v>
                </c:pt>
                <c:pt idx="173">
                  <c:v>41527</c:v>
                </c:pt>
                <c:pt idx="174">
                  <c:v>41528</c:v>
                </c:pt>
                <c:pt idx="175">
                  <c:v>41529</c:v>
                </c:pt>
                <c:pt idx="176">
                  <c:v>41530</c:v>
                </c:pt>
                <c:pt idx="177">
                  <c:v>41533</c:v>
                </c:pt>
                <c:pt idx="178">
                  <c:v>41534</c:v>
                </c:pt>
                <c:pt idx="179">
                  <c:v>41535</c:v>
                </c:pt>
                <c:pt idx="180">
                  <c:v>41536</c:v>
                </c:pt>
                <c:pt idx="181">
                  <c:v>41537</c:v>
                </c:pt>
                <c:pt idx="182">
                  <c:v>41540</c:v>
                </c:pt>
                <c:pt idx="183">
                  <c:v>41541</c:v>
                </c:pt>
                <c:pt idx="184">
                  <c:v>41542</c:v>
                </c:pt>
                <c:pt idx="185">
                  <c:v>41543</c:v>
                </c:pt>
                <c:pt idx="186">
                  <c:v>41544</c:v>
                </c:pt>
                <c:pt idx="187">
                  <c:v>41547</c:v>
                </c:pt>
                <c:pt idx="188">
                  <c:v>41548</c:v>
                </c:pt>
                <c:pt idx="189">
                  <c:v>41549</c:v>
                </c:pt>
                <c:pt idx="190">
                  <c:v>41550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41562</c:v>
                </c:pt>
                <c:pt idx="198">
                  <c:v>41563</c:v>
                </c:pt>
                <c:pt idx="199">
                  <c:v>41564</c:v>
                </c:pt>
                <c:pt idx="200">
                  <c:v>41565</c:v>
                </c:pt>
                <c:pt idx="201">
                  <c:v>41568</c:v>
                </c:pt>
                <c:pt idx="202">
                  <c:v>41569</c:v>
                </c:pt>
                <c:pt idx="203">
                  <c:v>41570</c:v>
                </c:pt>
                <c:pt idx="204">
                  <c:v>41571</c:v>
                </c:pt>
                <c:pt idx="205">
                  <c:v>41572</c:v>
                </c:pt>
                <c:pt idx="206">
                  <c:v>41575</c:v>
                </c:pt>
                <c:pt idx="207">
                  <c:v>41576</c:v>
                </c:pt>
                <c:pt idx="208">
                  <c:v>41577</c:v>
                </c:pt>
                <c:pt idx="209">
                  <c:v>41578</c:v>
                </c:pt>
                <c:pt idx="210">
                  <c:v>41579</c:v>
                </c:pt>
                <c:pt idx="211">
                  <c:v>41582</c:v>
                </c:pt>
                <c:pt idx="212">
                  <c:v>41583</c:v>
                </c:pt>
                <c:pt idx="213">
                  <c:v>41584</c:v>
                </c:pt>
                <c:pt idx="214">
                  <c:v>41585</c:v>
                </c:pt>
                <c:pt idx="215">
                  <c:v>41586</c:v>
                </c:pt>
                <c:pt idx="216">
                  <c:v>41590</c:v>
                </c:pt>
                <c:pt idx="217">
                  <c:v>41591</c:v>
                </c:pt>
                <c:pt idx="218">
                  <c:v>41592</c:v>
                </c:pt>
                <c:pt idx="219">
                  <c:v>41593</c:v>
                </c:pt>
                <c:pt idx="220">
                  <c:v>41596</c:v>
                </c:pt>
                <c:pt idx="221">
                  <c:v>41597</c:v>
                </c:pt>
                <c:pt idx="222">
                  <c:v>41598</c:v>
                </c:pt>
                <c:pt idx="223">
                  <c:v>41599</c:v>
                </c:pt>
                <c:pt idx="224">
                  <c:v>41600</c:v>
                </c:pt>
                <c:pt idx="225">
                  <c:v>41603</c:v>
                </c:pt>
                <c:pt idx="226">
                  <c:v>41604</c:v>
                </c:pt>
                <c:pt idx="227">
                  <c:v>41605</c:v>
                </c:pt>
                <c:pt idx="228">
                  <c:v>41607</c:v>
                </c:pt>
                <c:pt idx="229">
                  <c:v>41610</c:v>
                </c:pt>
                <c:pt idx="230">
                  <c:v>41611</c:v>
                </c:pt>
                <c:pt idx="231">
                  <c:v>41612</c:v>
                </c:pt>
                <c:pt idx="232">
                  <c:v>41613</c:v>
                </c:pt>
                <c:pt idx="233">
                  <c:v>41614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41631</c:v>
                </c:pt>
                <c:pt idx="245">
                  <c:v>41632</c:v>
                </c:pt>
                <c:pt idx="246">
                  <c:v>41634</c:v>
                </c:pt>
                <c:pt idx="247">
                  <c:v>41635</c:v>
                </c:pt>
                <c:pt idx="248">
                  <c:v>41638</c:v>
                </c:pt>
                <c:pt idx="249">
                  <c:v>41639</c:v>
                </c:pt>
                <c:pt idx="250">
                  <c:v>41641</c:v>
                </c:pt>
                <c:pt idx="251">
                  <c:v>41642</c:v>
                </c:pt>
                <c:pt idx="252">
                  <c:v>41645</c:v>
                </c:pt>
                <c:pt idx="253">
                  <c:v>41646</c:v>
                </c:pt>
                <c:pt idx="254">
                  <c:v>41647</c:v>
                </c:pt>
                <c:pt idx="255">
                  <c:v>41648</c:v>
                </c:pt>
                <c:pt idx="256">
                  <c:v>41649</c:v>
                </c:pt>
                <c:pt idx="257">
                  <c:v>41652</c:v>
                </c:pt>
                <c:pt idx="258">
                  <c:v>41653</c:v>
                </c:pt>
                <c:pt idx="259">
                  <c:v>41654</c:v>
                </c:pt>
                <c:pt idx="260">
                  <c:v>41655</c:v>
                </c:pt>
                <c:pt idx="261">
                  <c:v>41656</c:v>
                </c:pt>
                <c:pt idx="262">
                  <c:v>41660</c:v>
                </c:pt>
                <c:pt idx="263">
                  <c:v>41661</c:v>
                </c:pt>
                <c:pt idx="264">
                  <c:v>41662</c:v>
                </c:pt>
                <c:pt idx="265">
                  <c:v>41663</c:v>
                </c:pt>
                <c:pt idx="266">
                  <c:v>41666</c:v>
                </c:pt>
                <c:pt idx="267">
                  <c:v>41667</c:v>
                </c:pt>
                <c:pt idx="268">
                  <c:v>41668</c:v>
                </c:pt>
                <c:pt idx="269">
                  <c:v>41669</c:v>
                </c:pt>
                <c:pt idx="270">
                  <c:v>41670</c:v>
                </c:pt>
                <c:pt idx="271">
                  <c:v>41673</c:v>
                </c:pt>
                <c:pt idx="272">
                  <c:v>41674</c:v>
                </c:pt>
                <c:pt idx="273">
                  <c:v>41675</c:v>
                </c:pt>
                <c:pt idx="274">
                  <c:v>41676</c:v>
                </c:pt>
                <c:pt idx="275">
                  <c:v>41677</c:v>
                </c:pt>
                <c:pt idx="276">
                  <c:v>41680</c:v>
                </c:pt>
                <c:pt idx="277">
                  <c:v>41681</c:v>
                </c:pt>
                <c:pt idx="278">
                  <c:v>41682</c:v>
                </c:pt>
                <c:pt idx="279">
                  <c:v>41683</c:v>
                </c:pt>
                <c:pt idx="280">
                  <c:v>41684</c:v>
                </c:pt>
                <c:pt idx="281">
                  <c:v>41688</c:v>
                </c:pt>
                <c:pt idx="282">
                  <c:v>41689</c:v>
                </c:pt>
                <c:pt idx="283">
                  <c:v>41690</c:v>
                </c:pt>
                <c:pt idx="284">
                  <c:v>41691</c:v>
                </c:pt>
                <c:pt idx="285">
                  <c:v>41694</c:v>
                </c:pt>
                <c:pt idx="286">
                  <c:v>41695</c:v>
                </c:pt>
                <c:pt idx="287">
                  <c:v>41696</c:v>
                </c:pt>
                <c:pt idx="288">
                  <c:v>41697</c:v>
                </c:pt>
                <c:pt idx="289">
                  <c:v>41698</c:v>
                </c:pt>
                <c:pt idx="290">
                  <c:v>41701</c:v>
                </c:pt>
                <c:pt idx="291">
                  <c:v>41702</c:v>
                </c:pt>
                <c:pt idx="292">
                  <c:v>41703</c:v>
                </c:pt>
                <c:pt idx="293">
                  <c:v>41704</c:v>
                </c:pt>
                <c:pt idx="294">
                  <c:v>41705</c:v>
                </c:pt>
                <c:pt idx="295">
                  <c:v>41708</c:v>
                </c:pt>
                <c:pt idx="296">
                  <c:v>41709</c:v>
                </c:pt>
                <c:pt idx="297">
                  <c:v>41710</c:v>
                </c:pt>
                <c:pt idx="298">
                  <c:v>41711</c:v>
                </c:pt>
                <c:pt idx="299">
                  <c:v>41712</c:v>
                </c:pt>
                <c:pt idx="300">
                  <c:v>41715</c:v>
                </c:pt>
                <c:pt idx="301">
                  <c:v>41716</c:v>
                </c:pt>
                <c:pt idx="302">
                  <c:v>41717</c:v>
                </c:pt>
                <c:pt idx="303">
                  <c:v>41718</c:v>
                </c:pt>
                <c:pt idx="304">
                  <c:v>41719</c:v>
                </c:pt>
                <c:pt idx="305">
                  <c:v>41722</c:v>
                </c:pt>
                <c:pt idx="306">
                  <c:v>41723</c:v>
                </c:pt>
                <c:pt idx="307">
                  <c:v>41724</c:v>
                </c:pt>
                <c:pt idx="308">
                  <c:v>41725</c:v>
                </c:pt>
                <c:pt idx="309">
                  <c:v>41726</c:v>
                </c:pt>
                <c:pt idx="310">
                  <c:v>41730</c:v>
                </c:pt>
                <c:pt idx="311">
                  <c:v>41731</c:v>
                </c:pt>
                <c:pt idx="312">
                  <c:v>41732</c:v>
                </c:pt>
                <c:pt idx="313">
                  <c:v>41733</c:v>
                </c:pt>
                <c:pt idx="314">
                  <c:v>41736</c:v>
                </c:pt>
                <c:pt idx="315">
                  <c:v>41737</c:v>
                </c:pt>
                <c:pt idx="316">
                  <c:v>41738</c:v>
                </c:pt>
                <c:pt idx="317">
                  <c:v>41739</c:v>
                </c:pt>
                <c:pt idx="318">
                  <c:v>41740</c:v>
                </c:pt>
                <c:pt idx="319">
                  <c:v>41743</c:v>
                </c:pt>
                <c:pt idx="320">
                  <c:v>41744</c:v>
                </c:pt>
                <c:pt idx="321">
                  <c:v>41745</c:v>
                </c:pt>
                <c:pt idx="322">
                  <c:v>41746</c:v>
                </c:pt>
                <c:pt idx="323">
                  <c:v>41750</c:v>
                </c:pt>
                <c:pt idx="324">
                  <c:v>41751</c:v>
                </c:pt>
                <c:pt idx="325">
                  <c:v>41752</c:v>
                </c:pt>
                <c:pt idx="326">
                  <c:v>41753</c:v>
                </c:pt>
                <c:pt idx="327">
                  <c:v>41754</c:v>
                </c:pt>
                <c:pt idx="328">
                  <c:v>41757</c:v>
                </c:pt>
                <c:pt idx="329">
                  <c:v>41758</c:v>
                </c:pt>
                <c:pt idx="330">
                  <c:v>41759</c:v>
                </c:pt>
                <c:pt idx="331">
                  <c:v>41760</c:v>
                </c:pt>
                <c:pt idx="332">
                  <c:v>41761</c:v>
                </c:pt>
                <c:pt idx="333">
                  <c:v>41764</c:v>
                </c:pt>
                <c:pt idx="334">
                  <c:v>41765</c:v>
                </c:pt>
                <c:pt idx="335">
                  <c:v>41766</c:v>
                </c:pt>
                <c:pt idx="336">
                  <c:v>41767</c:v>
                </c:pt>
                <c:pt idx="337">
                  <c:v>41768</c:v>
                </c:pt>
                <c:pt idx="338">
                  <c:v>41771</c:v>
                </c:pt>
                <c:pt idx="339">
                  <c:v>41772</c:v>
                </c:pt>
                <c:pt idx="340">
                  <c:v>41773</c:v>
                </c:pt>
                <c:pt idx="341">
                  <c:v>41774</c:v>
                </c:pt>
                <c:pt idx="342">
                  <c:v>41775</c:v>
                </c:pt>
                <c:pt idx="343">
                  <c:v>41778</c:v>
                </c:pt>
                <c:pt idx="344">
                  <c:v>41779</c:v>
                </c:pt>
                <c:pt idx="345">
                  <c:v>41780</c:v>
                </c:pt>
                <c:pt idx="346">
                  <c:v>41781</c:v>
                </c:pt>
                <c:pt idx="347">
                  <c:v>41782</c:v>
                </c:pt>
                <c:pt idx="348">
                  <c:v>41786</c:v>
                </c:pt>
                <c:pt idx="349">
                  <c:v>41787</c:v>
                </c:pt>
                <c:pt idx="350">
                  <c:v>41788</c:v>
                </c:pt>
                <c:pt idx="351">
                  <c:v>41789</c:v>
                </c:pt>
                <c:pt idx="352">
                  <c:v>41792</c:v>
                </c:pt>
                <c:pt idx="353">
                  <c:v>41793</c:v>
                </c:pt>
                <c:pt idx="354">
                  <c:v>41794</c:v>
                </c:pt>
                <c:pt idx="355">
                  <c:v>41795</c:v>
                </c:pt>
                <c:pt idx="356">
                  <c:v>41796</c:v>
                </c:pt>
                <c:pt idx="357">
                  <c:v>41799</c:v>
                </c:pt>
                <c:pt idx="358">
                  <c:v>41800</c:v>
                </c:pt>
                <c:pt idx="359">
                  <c:v>41801</c:v>
                </c:pt>
                <c:pt idx="360">
                  <c:v>41802</c:v>
                </c:pt>
                <c:pt idx="361">
                  <c:v>41803</c:v>
                </c:pt>
                <c:pt idx="362">
                  <c:v>41806</c:v>
                </c:pt>
                <c:pt idx="363">
                  <c:v>41807</c:v>
                </c:pt>
                <c:pt idx="364">
                  <c:v>41808</c:v>
                </c:pt>
                <c:pt idx="365">
                  <c:v>41809</c:v>
                </c:pt>
                <c:pt idx="366">
                  <c:v>41810</c:v>
                </c:pt>
                <c:pt idx="367">
                  <c:v>41813</c:v>
                </c:pt>
                <c:pt idx="368">
                  <c:v>41814</c:v>
                </c:pt>
                <c:pt idx="369">
                  <c:v>41815</c:v>
                </c:pt>
                <c:pt idx="370">
                  <c:v>41816</c:v>
                </c:pt>
                <c:pt idx="371">
                  <c:v>41817</c:v>
                </c:pt>
                <c:pt idx="372">
                  <c:v>41820</c:v>
                </c:pt>
                <c:pt idx="373">
                  <c:v>41821</c:v>
                </c:pt>
                <c:pt idx="374">
                  <c:v>41822</c:v>
                </c:pt>
                <c:pt idx="375">
                  <c:v>41823</c:v>
                </c:pt>
                <c:pt idx="376">
                  <c:v>41827</c:v>
                </c:pt>
                <c:pt idx="377">
                  <c:v>41828</c:v>
                </c:pt>
                <c:pt idx="378">
                  <c:v>41829</c:v>
                </c:pt>
                <c:pt idx="379">
                  <c:v>41830</c:v>
                </c:pt>
                <c:pt idx="380">
                  <c:v>41831</c:v>
                </c:pt>
                <c:pt idx="381">
                  <c:v>41834</c:v>
                </c:pt>
                <c:pt idx="382">
                  <c:v>41835</c:v>
                </c:pt>
                <c:pt idx="383">
                  <c:v>41836</c:v>
                </c:pt>
                <c:pt idx="384">
                  <c:v>41837</c:v>
                </c:pt>
                <c:pt idx="385">
                  <c:v>41838</c:v>
                </c:pt>
                <c:pt idx="386">
                  <c:v>41841</c:v>
                </c:pt>
                <c:pt idx="387">
                  <c:v>41842</c:v>
                </c:pt>
                <c:pt idx="388">
                  <c:v>41843</c:v>
                </c:pt>
                <c:pt idx="389">
                  <c:v>41844</c:v>
                </c:pt>
                <c:pt idx="390">
                  <c:v>41845</c:v>
                </c:pt>
                <c:pt idx="391">
                  <c:v>41848</c:v>
                </c:pt>
                <c:pt idx="392">
                  <c:v>41849</c:v>
                </c:pt>
                <c:pt idx="393">
                  <c:v>41850</c:v>
                </c:pt>
                <c:pt idx="394">
                  <c:v>41851</c:v>
                </c:pt>
                <c:pt idx="395">
                  <c:v>41852</c:v>
                </c:pt>
                <c:pt idx="396">
                  <c:v>41855</c:v>
                </c:pt>
                <c:pt idx="397">
                  <c:v>41856</c:v>
                </c:pt>
                <c:pt idx="398">
                  <c:v>41857</c:v>
                </c:pt>
                <c:pt idx="399">
                  <c:v>41858</c:v>
                </c:pt>
                <c:pt idx="400">
                  <c:v>41859</c:v>
                </c:pt>
                <c:pt idx="401">
                  <c:v>41862</c:v>
                </c:pt>
                <c:pt idx="402">
                  <c:v>41863</c:v>
                </c:pt>
                <c:pt idx="403">
                  <c:v>41864</c:v>
                </c:pt>
                <c:pt idx="404">
                  <c:v>41865</c:v>
                </c:pt>
                <c:pt idx="405">
                  <c:v>41866</c:v>
                </c:pt>
                <c:pt idx="406">
                  <c:v>41869</c:v>
                </c:pt>
                <c:pt idx="407">
                  <c:v>41870</c:v>
                </c:pt>
                <c:pt idx="408">
                  <c:v>41871</c:v>
                </c:pt>
                <c:pt idx="409">
                  <c:v>41872</c:v>
                </c:pt>
                <c:pt idx="410">
                  <c:v>41873</c:v>
                </c:pt>
                <c:pt idx="411">
                  <c:v>41876</c:v>
                </c:pt>
                <c:pt idx="412">
                  <c:v>41877</c:v>
                </c:pt>
                <c:pt idx="413">
                  <c:v>41878</c:v>
                </c:pt>
                <c:pt idx="414">
                  <c:v>41879</c:v>
                </c:pt>
                <c:pt idx="415">
                  <c:v>41880</c:v>
                </c:pt>
                <c:pt idx="416">
                  <c:v>41884</c:v>
                </c:pt>
                <c:pt idx="417">
                  <c:v>41885</c:v>
                </c:pt>
                <c:pt idx="418">
                  <c:v>41886</c:v>
                </c:pt>
                <c:pt idx="419">
                  <c:v>41887</c:v>
                </c:pt>
                <c:pt idx="420">
                  <c:v>41890</c:v>
                </c:pt>
                <c:pt idx="421">
                  <c:v>41891</c:v>
                </c:pt>
                <c:pt idx="422">
                  <c:v>41892</c:v>
                </c:pt>
                <c:pt idx="423">
                  <c:v>41893</c:v>
                </c:pt>
                <c:pt idx="424">
                  <c:v>41894</c:v>
                </c:pt>
                <c:pt idx="425">
                  <c:v>41897</c:v>
                </c:pt>
                <c:pt idx="426">
                  <c:v>41898</c:v>
                </c:pt>
                <c:pt idx="427">
                  <c:v>41899</c:v>
                </c:pt>
                <c:pt idx="428">
                  <c:v>41900</c:v>
                </c:pt>
                <c:pt idx="429">
                  <c:v>41901</c:v>
                </c:pt>
                <c:pt idx="430">
                  <c:v>41904</c:v>
                </c:pt>
                <c:pt idx="431">
                  <c:v>41905</c:v>
                </c:pt>
                <c:pt idx="432">
                  <c:v>41906</c:v>
                </c:pt>
                <c:pt idx="433">
                  <c:v>41907</c:v>
                </c:pt>
                <c:pt idx="434">
                  <c:v>41908</c:v>
                </c:pt>
                <c:pt idx="435">
                  <c:v>41911</c:v>
                </c:pt>
                <c:pt idx="436">
                  <c:v>41912</c:v>
                </c:pt>
                <c:pt idx="437">
                  <c:v>41913</c:v>
                </c:pt>
                <c:pt idx="438">
                  <c:v>41914</c:v>
                </c:pt>
                <c:pt idx="439">
                  <c:v>41915</c:v>
                </c:pt>
                <c:pt idx="440">
                  <c:v>41918</c:v>
                </c:pt>
                <c:pt idx="441">
                  <c:v>41919</c:v>
                </c:pt>
                <c:pt idx="442">
                  <c:v>41920</c:v>
                </c:pt>
                <c:pt idx="443">
                  <c:v>41921</c:v>
                </c:pt>
                <c:pt idx="444">
                  <c:v>41922</c:v>
                </c:pt>
                <c:pt idx="445">
                  <c:v>41926</c:v>
                </c:pt>
                <c:pt idx="446">
                  <c:v>41927</c:v>
                </c:pt>
                <c:pt idx="447">
                  <c:v>41928</c:v>
                </c:pt>
                <c:pt idx="448">
                  <c:v>41929</c:v>
                </c:pt>
                <c:pt idx="449">
                  <c:v>41932</c:v>
                </c:pt>
                <c:pt idx="450">
                  <c:v>41933</c:v>
                </c:pt>
                <c:pt idx="451">
                  <c:v>41934</c:v>
                </c:pt>
                <c:pt idx="452">
                  <c:v>41935</c:v>
                </c:pt>
                <c:pt idx="453">
                  <c:v>41936</c:v>
                </c:pt>
                <c:pt idx="454">
                  <c:v>41939</c:v>
                </c:pt>
                <c:pt idx="455">
                  <c:v>41940</c:v>
                </c:pt>
                <c:pt idx="456">
                  <c:v>41941</c:v>
                </c:pt>
                <c:pt idx="457">
                  <c:v>41942</c:v>
                </c:pt>
                <c:pt idx="458">
                  <c:v>41943</c:v>
                </c:pt>
                <c:pt idx="459">
                  <c:v>41946</c:v>
                </c:pt>
                <c:pt idx="460">
                  <c:v>41947</c:v>
                </c:pt>
                <c:pt idx="461">
                  <c:v>41948</c:v>
                </c:pt>
                <c:pt idx="462">
                  <c:v>41949</c:v>
                </c:pt>
                <c:pt idx="463">
                  <c:v>41950</c:v>
                </c:pt>
                <c:pt idx="464">
                  <c:v>41953</c:v>
                </c:pt>
                <c:pt idx="465">
                  <c:v>41955</c:v>
                </c:pt>
                <c:pt idx="466">
                  <c:v>41956</c:v>
                </c:pt>
                <c:pt idx="467">
                  <c:v>41957</c:v>
                </c:pt>
                <c:pt idx="468">
                  <c:v>41960</c:v>
                </c:pt>
                <c:pt idx="469">
                  <c:v>41961</c:v>
                </c:pt>
                <c:pt idx="470">
                  <c:v>41962</c:v>
                </c:pt>
                <c:pt idx="471">
                  <c:v>41963</c:v>
                </c:pt>
                <c:pt idx="472">
                  <c:v>41964</c:v>
                </c:pt>
                <c:pt idx="473">
                  <c:v>41967</c:v>
                </c:pt>
                <c:pt idx="474">
                  <c:v>41968</c:v>
                </c:pt>
                <c:pt idx="475">
                  <c:v>41969</c:v>
                </c:pt>
                <c:pt idx="476">
                  <c:v>41971</c:v>
                </c:pt>
                <c:pt idx="477">
                  <c:v>41974</c:v>
                </c:pt>
                <c:pt idx="478">
                  <c:v>41975</c:v>
                </c:pt>
                <c:pt idx="479">
                  <c:v>41976</c:v>
                </c:pt>
                <c:pt idx="480">
                  <c:v>41977</c:v>
                </c:pt>
                <c:pt idx="481">
                  <c:v>41978</c:v>
                </c:pt>
                <c:pt idx="482">
                  <c:v>41981</c:v>
                </c:pt>
                <c:pt idx="483">
                  <c:v>41982</c:v>
                </c:pt>
                <c:pt idx="484">
                  <c:v>41983</c:v>
                </c:pt>
                <c:pt idx="485">
                  <c:v>41984</c:v>
                </c:pt>
                <c:pt idx="486">
                  <c:v>41985</c:v>
                </c:pt>
                <c:pt idx="487">
                  <c:v>41988</c:v>
                </c:pt>
                <c:pt idx="488">
                  <c:v>41989</c:v>
                </c:pt>
                <c:pt idx="489">
                  <c:v>41990</c:v>
                </c:pt>
                <c:pt idx="490">
                  <c:v>41991</c:v>
                </c:pt>
                <c:pt idx="491">
                  <c:v>41992</c:v>
                </c:pt>
                <c:pt idx="492">
                  <c:v>41995</c:v>
                </c:pt>
                <c:pt idx="493">
                  <c:v>41996</c:v>
                </c:pt>
                <c:pt idx="494">
                  <c:v>41997</c:v>
                </c:pt>
                <c:pt idx="495">
                  <c:v>41999</c:v>
                </c:pt>
                <c:pt idx="496">
                  <c:v>42002</c:v>
                </c:pt>
                <c:pt idx="497">
                  <c:v>42003</c:v>
                </c:pt>
                <c:pt idx="498">
                  <c:v>42004</c:v>
                </c:pt>
                <c:pt idx="499">
                  <c:v>42006</c:v>
                </c:pt>
                <c:pt idx="500">
                  <c:v>42009</c:v>
                </c:pt>
                <c:pt idx="501">
                  <c:v>42010</c:v>
                </c:pt>
                <c:pt idx="502">
                  <c:v>42011</c:v>
                </c:pt>
                <c:pt idx="503">
                  <c:v>42012</c:v>
                </c:pt>
                <c:pt idx="504">
                  <c:v>42013</c:v>
                </c:pt>
                <c:pt idx="505">
                  <c:v>42016</c:v>
                </c:pt>
                <c:pt idx="506">
                  <c:v>42017</c:v>
                </c:pt>
                <c:pt idx="507">
                  <c:v>42018</c:v>
                </c:pt>
                <c:pt idx="508">
                  <c:v>42019</c:v>
                </c:pt>
                <c:pt idx="509">
                  <c:v>42020</c:v>
                </c:pt>
                <c:pt idx="510">
                  <c:v>42024</c:v>
                </c:pt>
                <c:pt idx="511">
                  <c:v>42025</c:v>
                </c:pt>
                <c:pt idx="512">
                  <c:v>42026</c:v>
                </c:pt>
                <c:pt idx="513">
                  <c:v>42027</c:v>
                </c:pt>
                <c:pt idx="514">
                  <c:v>42030</c:v>
                </c:pt>
                <c:pt idx="515">
                  <c:v>42031</c:v>
                </c:pt>
                <c:pt idx="516">
                  <c:v>42032</c:v>
                </c:pt>
                <c:pt idx="517">
                  <c:v>42033</c:v>
                </c:pt>
                <c:pt idx="518">
                  <c:v>42034</c:v>
                </c:pt>
                <c:pt idx="519">
                  <c:v>42037</c:v>
                </c:pt>
                <c:pt idx="520">
                  <c:v>42038</c:v>
                </c:pt>
                <c:pt idx="521">
                  <c:v>42039</c:v>
                </c:pt>
                <c:pt idx="522">
                  <c:v>42040</c:v>
                </c:pt>
                <c:pt idx="523">
                  <c:v>42041</c:v>
                </c:pt>
                <c:pt idx="524">
                  <c:v>42044</c:v>
                </c:pt>
                <c:pt idx="525">
                  <c:v>42045</c:v>
                </c:pt>
                <c:pt idx="526">
                  <c:v>42046</c:v>
                </c:pt>
                <c:pt idx="527">
                  <c:v>42047</c:v>
                </c:pt>
                <c:pt idx="528">
                  <c:v>42048</c:v>
                </c:pt>
                <c:pt idx="529">
                  <c:v>42052</c:v>
                </c:pt>
                <c:pt idx="530">
                  <c:v>42053</c:v>
                </c:pt>
                <c:pt idx="531">
                  <c:v>42054</c:v>
                </c:pt>
                <c:pt idx="532">
                  <c:v>42055</c:v>
                </c:pt>
                <c:pt idx="533">
                  <c:v>42058</c:v>
                </c:pt>
                <c:pt idx="534">
                  <c:v>42059</c:v>
                </c:pt>
                <c:pt idx="535">
                  <c:v>42060</c:v>
                </c:pt>
                <c:pt idx="536">
                  <c:v>42061</c:v>
                </c:pt>
                <c:pt idx="537">
                  <c:v>42062</c:v>
                </c:pt>
                <c:pt idx="538">
                  <c:v>42065</c:v>
                </c:pt>
                <c:pt idx="539">
                  <c:v>42066</c:v>
                </c:pt>
                <c:pt idx="540">
                  <c:v>42067</c:v>
                </c:pt>
                <c:pt idx="541">
                  <c:v>42068</c:v>
                </c:pt>
                <c:pt idx="542">
                  <c:v>42069</c:v>
                </c:pt>
                <c:pt idx="543">
                  <c:v>42072</c:v>
                </c:pt>
                <c:pt idx="544">
                  <c:v>42073</c:v>
                </c:pt>
                <c:pt idx="545">
                  <c:v>42074</c:v>
                </c:pt>
                <c:pt idx="546">
                  <c:v>42075</c:v>
                </c:pt>
                <c:pt idx="547">
                  <c:v>42076</c:v>
                </c:pt>
                <c:pt idx="548">
                  <c:v>42079</c:v>
                </c:pt>
                <c:pt idx="549">
                  <c:v>42080</c:v>
                </c:pt>
                <c:pt idx="550">
                  <c:v>42081</c:v>
                </c:pt>
                <c:pt idx="551">
                  <c:v>42082</c:v>
                </c:pt>
                <c:pt idx="552">
                  <c:v>42083</c:v>
                </c:pt>
                <c:pt idx="553">
                  <c:v>42086</c:v>
                </c:pt>
                <c:pt idx="554">
                  <c:v>42087</c:v>
                </c:pt>
                <c:pt idx="555">
                  <c:v>42088</c:v>
                </c:pt>
                <c:pt idx="556">
                  <c:v>42089</c:v>
                </c:pt>
                <c:pt idx="557">
                  <c:v>42090</c:v>
                </c:pt>
                <c:pt idx="558">
                  <c:v>42093</c:v>
                </c:pt>
                <c:pt idx="559">
                  <c:v>42094</c:v>
                </c:pt>
                <c:pt idx="560">
                  <c:v>42095</c:v>
                </c:pt>
                <c:pt idx="561">
                  <c:v>42096</c:v>
                </c:pt>
                <c:pt idx="562">
                  <c:v>42100</c:v>
                </c:pt>
                <c:pt idx="563">
                  <c:v>42101</c:v>
                </c:pt>
                <c:pt idx="564">
                  <c:v>42102</c:v>
                </c:pt>
                <c:pt idx="565">
                  <c:v>42103</c:v>
                </c:pt>
                <c:pt idx="566">
                  <c:v>42104</c:v>
                </c:pt>
                <c:pt idx="567">
                  <c:v>42107</c:v>
                </c:pt>
                <c:pt idx="568">
                  <c:v>42108</c:v>
                </c:pt>
                <c:pt idx="569">
                  <c:v>42109</c:v>
                </c:pt>
                <c:pt idx="570">
                  <c:v>42110</c:v>
                </c:pt>
                <c:pt idx="571">
                  <c:v>42111</c:v>
                </c:pt>
                <c:pt idx="572">
                  <c:v>42114</c:v>
                </c:pt>
                <c:pt idx="573">
                  <c:v>42115</c:v>
                </c:pt>
                <c:pt idx="574">
                  <c:v>42116</c:v>
                </c:pt>
                <c:pt idx="575">
                  <c:v>42117</c:v>
                </c:pt>
                <c:pt idx="576">
                  <c:v>42118</c:v>
                </c:pt>
                <c:pt idx="577">
                  <c:v>42121</c:v>
                </c:pt>
                <c:pt idx="578">
                  <c:v>42122</c:v>
                </c:pt>
                <c:pt idx="579">
                  <c:v>42123</c:v>
                </c:pt>
                <c:pt idx="580">
                  <c:v>42124</c:v>
                </c:pt>
                <c:pt idx="581">
                  <c:v>42125</c:v>
                </c:pt>
                <c:pt idx="582">
                  <c:v>42128</c:v>
                </c:pt>
                <c:pt idx="583">
                  <c:v>42129</c:v>
                </c:pt>
                <c:pt idx="584">
                  <c:v>42130</c:v>
                </c:pt>
                <c:pt idx="585">
                  <c:v>42131</c:v>
                </c:pt>
                <c:pt idx="586">
                  <c:v>42132</c:v>
                </c:pt>
                <c:pt idx="587">
                  <c:v>42135</c:v>
                </c:pt>
                <c:pt idx="588">
                  <c:v>42136</c:v>
                </c:pt>
                <c:pt idx="589">
                  <c:v>42137</c:v>
                </c:pt>
                <c:pt idx="590">
                  <c:v>42138</c:v>
                </c:pt>
                <c:pt idx="591">
                  <c:v>42139</c:v>
                </c:pt>
                <c:pt idx="592">
                  <c:v>42142</c:v>
                </c:pt>
                <c:pt idx="593">
                  <c:v>42143</c:v>
                </c:pt>
                <c:pt idx="594">
                  <c:v>42144</c:v>
                </c:pt>
                <c:pt idx="595">
                  <c:v>42145</c:v>
                </c:pt>
                <c:pt idx="596">
                  <c:v>42146</c:v>
                </c:pt>
                <c:pt idx="597">
                  <c:v>42150</c:v>
                </c:pt>
                <c:pt idx="598">
                  <c:v>42151</c:v>
                </c:pt>
                <c:pt idx="599">
                  <c:v>42152</c:v>
                </c:pt>
                <c:pt idx="600">
                  <c:v>42153</c:v>
                </c:pt>
                <c:pt idx="601">
                  <c:v>42156</c:v>
                </c:pt>
                <c:pt idx="602">
                  <c:v>42157</c:v>
                </c:pt>
                <c:pt idx="603">
                  <c:v>42158</c:v>
                </c:pt>
                <c:pt idx="604">
                  <c:v>42159</c:v>
                </c:pt>
                <c:pt idx="605">
                  <c:v>42160</c:v>
                </c:pt>
                <c:pt idx="606">
                  <c:v>42163</c:v>
                </c:pt>
                <c:pt idx="607">
                  <c:v>42164</c:v>
                </c:pt>
                <c:pt idx="608">
                  <c:v>42165</c:v>
                </c:pt>
                <c:pt idx="609">
                  <c:v>42166</c:v>
                </c:pt>
                <c:pt idx="610">
                  <c:v>42167</c:v>
                </c:pt>
                <c:pt idx="611">
                  <c:v>42170</c:v>
                </c:pt>
                <c:pt idx="612">
                  <c:v>42171</c:v>
                </c:pt>
                <c:pt idx="613">
                  <c:v>42172</c:v>
                </c:pt>
                <c:pt idx="614">
                  <c:v>42173</c:v>
                </c:pt>
                <c:pt idx="615">
                  <c:v>42174</c:v>
                </c:pt>
                <c:pt idx="616">
                  <c:v>42177</c:v>
                </c:pt>
                <c:pt idx="617">
                  <c:v>42178</c:v>
                </c:pt>
                <c:pt idx="618">
                  <c:v>42179</c:v>
                </c:pt>
                <c:pt idx="619">
                  <c:v>42180</c:v>
                </c:pt>
                <c:pt idx="620">
                  <c:v>42181</c:v>
                </c:pt>
                <c:pt idx="621">
                  <c:v>42184</c:v>
                </c:pt>
                <c:pt idx="622">
                  <c:v>42185</c:v>
                </c:pt>
                <c:pt idx="623">
                  <c:v>42186</c:v>
                </c:pt>
                <c:pt idx="624">
                  <c:v>42187</c:v>
                </c:pt>
                <c:pt idx="625">
                  <c:v>42191</c:v>
                </c:pt>
                <c:pt idx="626">
                  <c:v>42192</c:v>
                </c:pt>
                <c:pt idx="627">
                  <c:v>42193</c:v>
                </c:pt>
                <c:pt idx="628">
                  <c:v>42194</c:v>
                </c:pt>
                <c:pt idx="629">
                  <c:v>42195</c:v>
                </c:pt>
                <c:pt idx="630">
                  <c:v>42198</c:v>
                </c:pt>
                <c:pt idx="631">
                  <c:v>42199</c:v>
                </c:pt>
                <c:pt idx="632">
                  <c:v>42200</c:v>
                </c:pt>
                <c:pt idx="633">
                  <c:v>42201</c:v>
                </c:pt>
                <c:pt idx="634">
                  <c:v>42202</c:v>
                </c:pt>
                <c:pt idx="635">
                  <c:v>42205</c:v>
                </c:pt>
                <c:pt idx="636">
                  <c:v>42206</c:v>
                </c:pt>
                <c:pt idx="637">
                  <c:v>42207</c:v>
                </c:pt>
                <c:pt idx="638">
                  <c:v>42208</c:v>
                </c:pt>
                <c:pt idx="639">
                  <c:v>42209</c:v>
                </c:pt>
                <c:pt idx="640">
                  <c:v>42212</c:v>
                </c:pt>
                <c:pt idx="641">
                  <c:v>42213</c:v>
                </c:pt>
                <c:pt idx="642">
                  <c:v>42214</c:v>
                </c:pt>
                <c:pt idx="643">
                  <c:v>42215</c:v>
                </c:pt>
                <c:pt idx="644">
                  <c:v>42216</c:v>
                </c:pt>
                <c:pt idx="645">
                  <c:v>42219</c:v>
                </c:pt>
                <c:pt idx="646">
                  <c:v>42220</c:v>
                </c:pt>
                <c:pt idx="647">
                  <c:v>42221</c:v>
                </c:pt>
                <c:pt idx="648">
                  <c:v>42222</c:v>
                </c:pt>
                <c:pt idx="649">
                  <c:v>42223</c:v>
                </c:pt>
                <c:pt idx="650">
                  <c:v>42226</c:v>
                </c:pt>
                <c:pt idx="651">
                  <c:v>42227</c:v>
                </c:pt>
                <c:pt idx="652">
                  <c:v>42228</c:v>
                </c:pt>
                <c:pt idx="653">
                  <c:v>42229</c:v>
                </c:pt>
                <c:pt idx="654">
                  <c:v>42230</c:v>
                </c:pt>
                <c:pt idx="655">
                  <c:v>42233</c:v>
                </c:pt>
                <c:pt idx="656">
                  <c:v>42234</c:v>
                </c:pt>
                <c:pt idx="657">
                  <c:v>42235</c:v>
                </c:pt>
                <c:pt idx="658">
                  <c:v>42236</c:v>
                </c:pt>
                <c:pt idx="659">
                  <c:v>42237</c:v>
                </c:pt>
                <c:pt idx="660">
                  <c:v>42240</c:v>
                </c:pt>
                <c:pt idx="661">
                  <c:v>42241</c:v>
                </c:pt>
                <c:pt idx="662">
                  <c:v>42242</c:v>
                </c:pt>
                <c:pt idx="663">
                  <c:v>42243</c:v>
                </c:pt>
                <c:pt idx="664">
                  <c:v>42244</c:v>
                </c:pt>
                <c:pt idx="665">
                  <c:v>42247</c:v>
                </c:pt>
                <c:pt idx="666">
                  <c:v>42248</c:v>
                </c:pt>
                <c:pt idx="667">
                  <c:v>42249</c:v>
                </c:pt>
                <c:pt idx="668">
                  <c:v>42250</c:v>
                </c:pt>
                <c:pt idx="669">
                  <c:v>42251</c:v>
                </c:pt>
                <c:pt idx="670">
                  <c:v>42255</c:v>
                </c:pt>
                <c:pt idx="671">
                  <c:v>42256</c:v>
                </c:pt>
                <c:pt idx="672">
                  <c:v>42257</c:v>
                </c:pt>
                <c:pt idx="673">
                  <c:v>42258</c:v>
                </c:pt>
                <c:pt idx="674">
                  <c:v>42261</c:v>
                </c:pt>
                <c:pt idx="675">
                  <c:v>42262</c:v>
                </c:pt>
                <c:pt idx="676">
                  <c:v>42263</c:v>
                </c:pt>
                <c:pt idx="677">
                  <c:v>42264</c:v>
                </c:pt>
                <c:pt idx="678">
                  <c:v>42265</c:v>
                </c:pt>
                <c:pt idx="679">
                  <c:v>42268</c:v>
                </c:pt>
                <c:pt idx="680">
                  <c:v>42269</c:v>
                </c:pt>
                <c:pt idx="681">
                  <c:v>42270</c:v>
                </c:pt>
                <c:pt idx="682">
                  <c:v>42271</c:v>
                </c:pt>
                <c:pt idx="683">
                  <c:v>42272</c:v>
                </c:pt>
                <c:pt idx="684">
                  <c:v>42275</c:v>
                </c:pt>
                <c:pt idx="685">
                  <c:v>42276</c:v>
                </c:pt>
                <c:pt idx="686">
                  <c:v>42277</c:v>
                </c:pt>
                <c:pt idx="687">
                  <c:v>42278</c:v>
                </c:pt>
                <c:pt idx="688">
                  <c:v>42279</c:v>
                </c:pt>
                <c:pt idx="689">
                  <c:v>42282</c:v>
                </c:pt>
                <c:pt idx="690">
                  <c:v>42283</c:v>
                </c:pt>
                <c:pt idx="691">
                  <c:v>42284</c:v>
                </c:pt>
                <c:pt idx="692">
                  <c:v>42285</c:v>
                </c:pt>
                <c:pt idx="693">
                  <c:v>42286</c:v>
                </c:pt>
                <c:pt idx="694">
                  <c:v>42290</c:v>
                </c:pt>
                <c:pt idx="695">
                  <c:v>42291</c:v>
                </c:pt>
                <c:pt idx="696">
                  <c:v>42292</c:v>
                </c:pt>
                <c:pt idx="697">
                  <c:v>42293</c:v>
                </c:pt>
                <c:pt idx="698">
                  <c:v>42296</c:v>
                </c:pt>
                <c:pt idx="699">
                  <c:v>42297</c:v>
                </c:pt>
                <c:pt idx="700">
                  <c:v>42298</c:v>
                </c:pt>
                <c:pt idx="701">
                  <c:v>42299</c:v>
                </c:pt>
                <c:pt idx="702">
                  <c:v>42300</c:v>
                </c:pt>
                <c:pt idx="703">
                  <c:v>42303</c:v>
                </c:pt>
                <c:pt idx="704">
                  <c:v>42304</c:v>
                </c:pt>
                <c:pt idx="705">
                  <c:v>42305</c:v>
                </c:pt>
                <c:pt idx="706">
                  <c:v>42306</c:v>
                </c:pt>
                <c:pt idx="707">
                  <c:v>42307</c:v>
                </c:pt>
                <c:pt idx="708">
                  <c:v>42310</c:v>
                </c:pt>
                <c:pt idx="709">
                  <c:v>42311</c:v>
                </c:pt>
                <c:pt idx="710">
                  <c:v>42312</c:v>
                </c:pt>
                <c:pt idx="711">
                  <c:v>42313</c:v>
                </c:pt>
                <c:pt idx="712">
                  <c:v>42314</c:v>
                </c:pt>
                <c:pt idx="713">
                  <c:v>42317</c:v>
                </c:pt>
                <c:pt idx="714">
                  <c:v>42318</c:v>
                </c:pt>
                <c:pt idx="715">
                  <c:v>42320</c:v>
                </c:pt>
                <c:pt idx="716">
                  <c:v>42321</c:v>
                </c:pt>
                <c:pt idx="717">
                  <c:v>42324</c:v>
                </c:pt>
                <c:pt idx="718">
                  <c:v>42325</c:v>
                </c:pt>
                <c:pt idx="719">
                  <c:v>42326</c:v>
                </c:pt>
                <c:pt idx="720">
                  <c:v>42327</c:v>
                </c:pt>
                <c:pt idx="721">
                  <c:v>42328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42335</c:v>
                </c:pt>
                <c:pt idx="726">
                  <c:v>42338</c:v>
                </c:pt>
                <c:pt idx="727">
                  <c:v>42339</c:v>
                </c:pt>
                <c:pt idx="728">
                  <c:v>42340</c:v>
                </c:pt>
                <c:pt idx="729">
                  <c:v>42341</c:v>
                </c:pt>
                <c:pt idx="730">
                  <c:v>42342</c:v>
                </c:pt>
                <c:pt idx="731">
                  <c:v>42345</c:v>
                </c:pt>
                <c:pt idx="732">
                  <c:v>42346</c:v>
                </c:pt>
                <c:pt idx="733">
                  <c:v>42347</c:v>
                </c:pt>
                <c:pt idx="734">
                  <c:v>42348</c:v>
                </c:pt>
                <c:pt idx="735">
                  <c:v>42349</c:v>
                </c:pt>
                <c:pt idx="736">
                  <c:v>42352</c:v>
                </c:pt>
                <c:pt idx="737">
                  <c:v>42353</c:v>
                </c:pt>
                <c:pt idx="738">
                  <c:v>42354</c:v>
                </c:pt>
                <c:pt idx="739">
                  <c:v>42355</c:v>
                </c:pt>
                <c:pt idx="740">
                  <c:v>42356</c:v>
                </c:pt>
                <c:pt idx="741">
                  <c:v>42359</c:v>
                </c:pt>
                <c:pt idx="742">
                  <c:v>42360</c:v>
                </c:pt>
                <c:pt idx="743">
                  <c:v>42361</c:v>
                </c:pt>
                <c:pt idx="744">
                  <c:v>42362</c:v>
                </c:pt>
                <c:pt idx="745">
                  <c:v>42366</c:v>
                </c:pt>
                <c:pt idx="746">
                  <c:v>42367</c:v>
                </c:pt>
                <c:pt idx="747">
                  <c:v>42368</c:v>
                </c:pt>
                <c:pt idx="748">
                  <c:v>42369</c:v>
                </c:pt>
              </c:numCache>
            </c:numRef>
          </c:cat>
          <c:val>
            <c:numRef>
              <c:f>Sheet1!$C$2:$C$750</c:f>
              <c:numCache>
                <c:formatCode>General</c:formatCode>
                <c:ptCount val="749"/>
                <c:pt idx="0">
                  <c:v>0.16</c:v>
                </c:pt>
                <c:pt idx="1">
                  <c:v>0.15000000000000002</c:v>
                </c:pt>
                <c:pt idx="2">
                  <c:v>0.15000000000000002</c:v>
                </c:pt>
                <c:pt idx="3">
                  <c:v>0.15000000000000002</c:v>
                </c:pt>
                <c:pt idx="4">
                  <c:v>0.15000000000000002</c:v>
                </c:pt>
                <c:pt idx="5">
                  <c:v>0.15000000000000002</c:v>
                </c:pt>
                <c:pt idx="6">
                  <c:v>0.15000000000000002</c:v>
                </c:pt>
                <c:pt idx="7">
                  <c:v>0.15000000000000002</c:v>
                </c:pt>
                <c:pt idx="8">
                  <c:v>0.15000000000000002</c:v>
                </c:pt>
                <c:pt idx="9">
                  <c:v>0.15000000000000002</c:v>
                </c:pt>
                <c:pt idx="10">
                  <c:v>0.15000000000000002</c:v>
                </c:pt>
                <c:pt idx="11">
                  <c:v>0.15000000000000002</c:v>
                </c:pt>
                <c:pt idx="12">
                  <c:v>0.15000000000000002</c:v>
                </c:pt>
                <c:pt idx="13">
                  <c:v>0.15000000000000002</c:v>
                </c:pt>
                <c:pt idx="14">
                  <c:v>0.15000000000000002</c:v>
                </c:pt>
                <c:pt idx="15">
                  <c:v>0.15000000000000002</c:v>
                </c:pt>
                <c:pt idx="16">
                  <c:v>0.15000000000000002</c:v>
                </c:pt>
                <c:pt idx="17">
                  <c:v>0.15000000000000002</c:v>
                </c:pt>
                <c:pt idx="18">
                  <c:v>0.16</c:v>
                </c:pt>
                <c:pt idx="19">
                  <c:v>0.16</c:v>
                </c:pt>
                <c:pt idx="20">
                  <c:v>0.16</c:v>
                </c:pt>
                <c:pt idx="21">
                  <c:v>0.16</c:v>
                </c:pt>
                <c:pt idx="22">
                  <c:v>0.16</c:v>
                </c:pt>
                <c:pt idx="23">
                  <c:v>0.16</c:v>
                </c:pt>
                <c:pt idx="24">
                  <c:v>0.16</c:v>
                </c:pt>
                <c:pt idx="25">
                  <c:v>0.16</c:v>
                </c:pt>
                <c:pt idx="26">
                  <c:v>0.16</c:v>
                </c:pt>
                <c:pt idx="27">
                  <c:v>0.16</c:v>
                </c:pt>
                <c:pt idx="28">
                  <c:v>0.16</c:v>
                </c:pt>
                <c:pt idx="29">
                  <c:v>0.16</c:v>
                </c:pt>
                <c:pt idx="30">
                  <c:v>0.16</c:v>
                </c:pt>
                <c:pt idx="31">
                  <c:v>0.16</c:v>
                </c:pt>
                <c:pt idx="32">
                  <c:v>0.16</c:v>
                </c:pt>
                <c:pt idx="33">
                  <c:v>0.16</c:v>
                </c:pt>
                <c:pt idx="34">
                  <c:v>0.16</c:v>
                </c:pt>
                <c:pt idx="35">
                  <c:v>0.16</c:v>
                </c:pt>
                <c:pt idx="36">
                  <c:v>0.16</c:v>
                </c:pt>
                <c:pt idx="37">
                  <c:v>0.16</c:v>
                </c:pt>
                <c:pt idx="38">
                  <c:v>0.16</c:v>
                </c:pt>
                <c:pt idx="39">
                  <c:v>0.16</c:v>
                </c:pt>
                <c:pt idx="40">
                  <c:v>0.16</c:v>
                </c:pt>
                <c:pt idx="41">
                  <c:v>0.16</c:v>
                </c:pt>
                <c:pt idx="42">
                  <c:v>0.16</c:v>
                </c:pt>
                <c:pt idx="43">
                  <c:v>0.16</c:v>
                </c:pt>
                <c:pt idx="44">
                  <c:v>0.16</c:v>
                </c:pt>
                <c:pt idx="45">
                  <c:v>0.16</c:v>
                </c:pt>
                <c:pt idx="46">
                  <c:v>0.16</c:v>
                </c:pt>
                <c:pt idx="47">
                  <c:v>0.16</c:v>
                </c:pt>
                <c:pt idx="48">
                  <c:v>0.16</c:v>
                </c:pt>
                <c:pt idx="49">
                  <c:v>0.16</c:v>
                </c:pt>
                <c:pt idx="50">
                  <c:v>0.16</c:v>
                </c:pt>
                <c:pt idx="51">
                  <c:v>0.16</c:v>
                </c:pt>
                <c:pt idx="52">
                  <c:v>0.16</c:v>
                </c:pt>
                <c:pt idx="53">
                  <c:v>0.16</c:v>
                </c:pt>
                <c:pt idx="54">
                  <c:v>0.16</c:v>
                </c:pt>
                <c:pt idx="55">
                  <c:v>0.16</c:v>
                </c:pt>
                <c:pt idx="56">
                  <c:v>0.16</c:v>
                </c:pt>
                <c:pt idx="57">
                  <c:v>0.16</c:v>
                </c:pt>
                <c:pt idx="58">
                  <c:v>0.16</c:v>
                </c:pt>
                <c:pt idx="59">
                  <c:v>0.16</c:v>
                </c:pt>
                <c:pt idx="60">
                  <c:v>0.16</c:v>
                </c:pt>
                <c:pt idx="61">
                  <c:v>0.16</c:v>
                </c:pt>
                <c:pt idx="62">
                  <c:v>0.16</c:v>
                </c:pt>
                <c:pt idx="63">
                  <c:v>0.16</c:v>
                </c:pt>
                <c:pt idx="64">
                  <c:v>0.16</c:v>
                </c:pt>
                <c:pt idx="65">
                  <c:v>0.17</c:v>
                </c:pt>
                <c:pt idx="66">
                  <c:v>0.17</c:v>
                </c:pt>
                <c:pt idx="67">
                  <c:v>0.17</c:v>
                </c:pt>
                <c:pt idx="68">
                  <c:v>0.17</c:v>
                </c:pt>
                <c:pt idx="69">
                  <c:v>0.17</c:v>
                </c:pt>
                <c:pt idx="70">
                  <c:v>0.17</c:v>
                </c:pt>
                <c:pt idx="71">
                  <c:v>0.17</c:v>
                </c:pt>
                <c:pt idx="72">
                  <c:v>0.17</c:v>
                </c:pt>
                <c:pt idx="73">
                  <c:v>0.17</c:v>
                </c:pt>
                <c:pt idx="74">
                  <c:v>0.18000000000000002</c:v>
                </c:pt>
                <c:pt idx="75">
                  <c:v>0.18000000000000002</c:v>
                </c:pt>
                <c:pt idx="76">
                  <c:v>0.18000000000000002</c:v>
                </c:pt>
                <c:pt idx="77">
                  <c:v>0.18000000000000002</c:v>
                </c:pt>
                <c:pt idx="78">
                  <c:v>0.17</c:v>
                </c:pt>
                <c:pt idx="79">
                  <c:v>0.17</c:v>
                </c:pt>
                <c:pt idx="80">
                  <c:v>0.17</c:v>
                </c:pt>
                <c:pt idx="81">
                  <c:v>0.17</c:v>
                </c:pt>
                <c:pt idx="82">
                  <c:v>0.17</c:v>
                </c:pt>
                <c:pt idx="83">
                  <c:v>0.17</c:v>
                </c:pt>
                <c:pt idx="84">
                  <c:v>0.17</c:v>
                </c:pt>
                <c:pt idx="85">
                  <c:v>0.17</c:v>
                </c:pt>
                <c:pt idx="86">
                  <c:v>0.17</c:v>
                </c:pt>
                <c:pt idx="87">
                  <c:v>0.17</c:v>
                </c:pt>
                <c:pt idx="88">
                  <c:v>0.17</c:v>
                </c:pt>
                <c:pt idx="89">
                  <c:v>0.17</c:v>
                </c:pt>
                <c:pt idx="90">
                  <c:v>0.17</c:v>
                </c:pt>
                <c:pt idx="91">
                  <c:v>0.17</c:v>
                </c:pt>
                <c:pt idx="92">
                  <c:v>0.17</c:v>
                </c:pt>
                <c:pt idx="93">
                  <c:v>0.17</c:v>
                </c:pt>
                <c:pt idx="94">
                  <c:v>0.17</c:v>
                </c:pt>
                <c:pt idx="95">
                  <c:v>0.17</c:v>
                </c:pt>
                <c:pt idx="96">
                  <c:v>0.17</c:v>
                </c:pt>
                <c:pt idx="97">
                  <c:v>0.17</c:v>
                </c:pt>
                <c:pt idx="98">
                  <c:v>0.17</c:v>
                </c:pt>
                <c:pt idx="99">
                  <c:v>0.17</c:v>
                </c:pt>
                <c:pt idx="100">
                  <c:v>0.17</c:v>
                </c:pt>
                <c:pt idx="101">
                  <c:v>0.17</c:v>
                </c:pt>
                <c:pt idx="102">
                  <c:v>0.17</c:v>
                </c:pt>
                <c:pt idx="103">
                  <c:v>0.17</c:v>
                </c:pt>
                <c:pt idx="104">
                  <c:v>0.16</c:v>
                </c:pt>
                <c:pt idx="105">
                  <c:v>0.15000000000000002</c:v>
                </c:pt>
                <c:pt idx="106">
                  <c:v>0.15000000000000002</c:v>
                </c:pt>
                <c:pt idx="107">
                  <c:v>0.15000000000000002</c:v>
                </c:pt>
                <c:pt idx="108">
                  <c:v>0.15000000000000002</c:v>
                </c:pt>
                <c:pt idx="109">
                  <c:v>0.15000000000000002</c:v>
                </c:pt>
                <c:pt idx="110">
                  <c:v>0.15000000000000002</c:v>
                </c:pt>
                <c:pt idx="111">
                  <c:v>0.16</c:v>
                </c:pt>
                <c:pt idx="112">
                  <c:v>0.16</c:v>
                </c:pt>
                <c:pt idx="113">
                  <c:v>0.16</c:v>
                </c:pt>
                <c:pt idx="114">
                  <c:v>0.16</c:v>
                </c:pt>
                <c:pt idx="115">
                  <c:v>0.16</c:v>
                </c:pt>
                <c:pt idx="116">
                  <c:v>0.16</c:v>
                </c:pt>
                <c:pt idx="117">
                  <c:v>0.16</c:v>
                </c:pt>
                <c:pt idx="118">
                  <c:v>0.16</c:v>
                </c:pt>
                <c:pt idx="119">
                  <c:v>0.16</c:v>
                </c:pt>
                <c:pt idx="120">
                  <c:v>0.16</c:v>
                </c:pt>
                <c:pt idx="121">
                  <c:v>0.16</c:v>
                </c:pt>
                <c:pt idx="122">
                  <c:v>0.16</c:v>
                </c:pt>
                <c:pt idx="123">
                  <c:v>0.16</c:v>
                </c:pt>
                <c:pt idx="124">
                  <c:v>0.16</c:v>
                </c:pt>
                <c:pt idx="125">
                  <c:v>0.16</c:v>
                </c:pt>
                <c:pt idx="126">
                  <c:v>0.16</c:v>
                </c:pt>
                <c:pt idx="127">
                  <c:v>0.16</c:v>
                </c:pt>
                <c:pt idx="128">
                  <c:v>0.16</c:v>
                </c:pt>
                <c:pt idx="129">
                  <c:v>0.16</c:v>
                </c:pt>
                <c:pt idx="130">
                  <c:v>0.16</c:v>
                </c:pt>
                <c:pt idx="131">
                  <c:v>0.16</c:v>
                </c:pt>
                <c:pt idx="132">
                  <c:v>0.16</c:v>
                </c:pt>
                <c:pt idx="133">
                  <c:v>0.16</c:v>
                </c:pt>
                <c:pt idx="134">
                  <c:v>0.15000000000000002</c:v>
                </c:pt>
                <c:pt idx="135">
                  <c:v>0.15000000000000002</c:v>
                </c:pt>
                <c:pt idx="136">
                  <c:v>0.15000000000000002</c:v>
                </c:pt>
                <c:pt idx="137">
                  <c:v>0.15000000000000002</c:v>
                </c:pt>
                <c:pt idx="138">
                  <c:v>0.15000000000000002</c:v>
                </c:pt>
                <c:pt idx="139">
                  <c:v>0.15000000000000002</c:v>
                </c:pt>
                <c:pt idx="140">
                  <c:v>0.14000000000000001</c:v>
                </c:pt>
                <c:pt idx="141">
                  <c:v>0.14000000000000001</c:v>
                </c:pt>
                <c:pt idx="142">
                  <c:v>0.14000000000000001</c:v>
                </c:pt>
                <c:pt idx="143">
                  <c:v>0.14000000000000001</c:v>
                </c:pt>
                <c:pt idx="144">
                  <c:v>0.14000000000000001</c:v>
                </c:pt>
                <c:pt idx="145">
                  <c:v>0.14000000000000001</c:v>
                </c:pt>
                <c:pt idx="146">
                  <c:v>0.14000000000000001</c:v>
                </c:pt>
                <c:pt idx="147">
                  <c:v>0.14000000000000001</c:v>
                </c:pt>
                <c:pt idx="148">
                  <c:v>0.14000000000000001</c:v>
                </c:pt>
                <c:pt idx="149">
                  <c:v>0.14000000000000001</c:v>
                </c:pt>
                <c:pt idx="150">
                  <c:v>0.14000000000000001</c:v>
                </c:pt>
                <c:pt idx="151">
                  <c:v>0.14000000000000001</c:v>
                </c:pt>
                <c:pt idx="152">
                  <c:v>0.14000000000000001</c:v>
                </c:pt>
                <c:pt idx="153">
                  <c:v>0.14000000000000001</c:v>
                </c:pt>
                <c:pt idx="154">
                  <c:v>0.14000000000000001</c:v>
                </c:pt>
                <c:pt idx="155">
                  <c:v>0.14000000000000001</c:v>
                </c:pt>
                <c:pt idx="156">
                  <c:v>0.14000000000000001</c:v>
                </c:pt>
                <c:pt idx="157">
                  <c:v>0.14000000000000001</c:v>
                </c:pt>
                <c:pt idx="158">
                  <c:v>0.14000000000000001</c:v>
                </c:pt>
                <c:pt idx="159">
                  <c:v>0.14000000000000001</c:v>
                </c:pt>
                <c:pt idx="160">
                  <c:v>0.14000000000000001</c:v>
                </c:pt>
                <c:pt idx="161">
                  <c:v>0.14000000000000001</c:v>
                </c:pt>
                <c:pt idx="162">
                  <c:v>0.14000000000000001</c:v>
                </c:pt>
                <c:pt idx="163">
                  <c:v>0.14000000000000001</c:v>
                </c:pt>
                <c:pt idx="164">
                  <c:v>0.14000000000000001</c:v>
                </c:pt>
                <c:pt idx="165">
                  <c:v>0.14000000000000001</c:v>
                </c:pt>
                <c:pt idx="166">
                  <c:v>0.14000000000000001</c:v>
                </c:pt>
                <c:pt idx="167">
                  <c:v>0.14000000000000001</c:v>
                </c:pt>
                <c:pt idx="168">
                  <c:v>0.14000000000000001</c:v>
                </c:pt>
                <c:pt idx="169">
                  <c:v>0.14000000000000001</c:v>
                </c:pt>
                <c:pt idx="170">
                  <c:v>0.14000000000000001</c:v>
                </c:pt>
                <c:pt idx="171">
                  <c:v>0.14000000000000001</c:v>
                </c:pt>
                <c:pt idx="172">
                  <c:v>0.14000000000000001</c:v>
                </c:pt>
                <c:pt idx="173">
                  <c:v>0.14000000000000001</c:v>
                </c:pt>
                <c:pt idx="174">
                  <c:v>0.13</c:v>
                </c:pt>
                <c:pt idx="175">
                  <c:v>0.13</c:v>
                </c:pt>
                <c:pt idx="176">
                  <c:v>0.13</c:v>
                </c:pt>
                <c:pt idx="177">
                  <c:v>0.13</c:v>
                </c:pt>
                <c:pt idx="178">
                  <c:v>0.13</c:v>
                </c:pt>
                <c:pt idx="179">
                  <c:v>0.13</c:v>
                </c:pt>
                <c:pt idx="180">
                  <c:v>0.13</c:v>
                </c:pt>
                <c:pt idx="181">
                  <c:v>0.13</c:v>
                </c:pt>
                <c:pt idx="182">
                  <c:v>0.13</c:v>
                </c:pt>
                <c:pt idx="183">
                  <c:v>0.13</c:v>
                </c:pt>
                <c:pt idx="184">
                  <c:v>0.13</c:v>
                </c:pt>
                <c:pt idx="185">
                  <c:v>0.13</c:v>
                </c:pt>
                <c:pt idx="186">
                  <c:v>0.13</c:v>
                </c:pt>
                <c:pt idx="187">
                  <c:v>0.13</c:v>
                </c:pt>
                <c:pt idx="188">
                  <c:v>0.12000000000000001</c:v>
                </c:pt>
                <c:pt idx="189">
                  <c:v>0.12000000000000001</c:v>
                </c:pt>
                <c:pt idx="190">
                  <c:v>0.12000000000000001</c:v>
                </c:pt>
                <c:pt idx="191">
                  <c:v>0.12000000000000001</c:v>
                </c:pt>
                <c:pt idx="192">
                  <c:v>0.12000000000000001</c:v>
                </c:pt>
                <c:pt idx="193">
                  <c:v>0.12000000000000001</c:v>
                </c:pt>
                <c:pt idx="194">
                  <c:v>0.12000000000000001</c:v>
                </c:pt>
                <c:pt idx="195">
                  <c:v>0.12000000000000001</c:v>
                </c:pt>
                <c:pt idx="196">
                  <c:v>0.12000000000000001</c:v>
                </c:pt>
                <c:pt idx="197">
                  <c:v>0.12000000000000001</c:v>
                </c:pt>
                <c:pt idx="198">
                  <c:v>0.12000000000000001</c:v>
                </c:pt>
                <c:pt idx="199">
                  <c:v>0.12000000000000001</c:v>
                </c:pt>
                <c:pt idx="200">
                  <c:v>0.12000000000000001</c:v>
                </c:pt>
                <c:pt idx="201">
                  <c:v>0.12000000000000001</c:v>
                </c:pt>
                <c:pt idx="202">
                  <c:v>0.12000000000000001</c:v>
                </c:pt>
                <c:pt idx="203">
                  <c:v>0.12000000000000001</c:v>
                </c:pt>
                <c:pt idx="204">
                  <c:v>0.12000000000000001</c:v>
                </c:pt>
                <c:pt idx="205">
                  <c:v>0.12000000000000001</c:v>
                </c:pt>
                <c:pt idx="206">
                  <c:v>0.12000000000000001</c:v>
                </c:pt>
                <c:pt idx="207">
                  <c:v>0.11</c:v>
                </c:pt>
                <c:pt idx="208">
                  <c:v>0.11</c:v>
                </c:pt>
                <c:pt idx="209">
                  <c:v>0.11</c:v>
                </c:pt>
                <c:pt idx="210">
                  <c:v>0.12000000000000001</c:v>
                </c:pt>
                <c:pt idx="211">
                  <c:v>0.12000000000000001</c:v>
                </c:pt>
                <c:pt idx="212">
                  <c:v>0.12000000000000001</c:v>
                </c:pt>
                <c:pt idx="213">
                  <c:v>0.12000000000000001</c:v>
                </c:pt>
                <c:pt idx="214">
                  <c:v>0.12000000000000001</c:v>
                </c:pt>
                <c:pt idx="215">
                  <c:v>0.12000000000000001</c:v>
                </c:pt>
                <c:pt idx="216">
                  <c:v>0.12000000000000001</c:v>
                </c:pt>
                <c:pt idx="217">
                  <c:v>0.12000000000000001</c:v>
                </c:pt>
                <c:pt idx="218">
                  <c:v>0.12000000000000001</c:v>
                </c:pt>
                <c:pt idx="219">
                  <c:v>0.12000000000000001</c:v>
                </c:pt>
                <c:pt idx="220">
                  <c:v>0.12000000000000001</c:v>
                </c:pt>
                <c:pt idx="221">
                  <c:v>0.12000000000000001</c:v>
                </c:pt>
                <c:pt idx="222">
                  <c:v>0.12000000000000001</c:v>
                </c:pt>
                <c:pt idx="223">
                  <c:v>0.12000000000000001</c:v>
                </c:pt>
                <c:pt idx="224">
                  <c:v>0.12000000000000001</c:v>
                </c:pt>
                <c:pt idx="225">
                  <c:v>0.12000000000000001</c:v>
                </c:pt>
                <c:pt idx="226">
                  <c:v>0.12000000000000001</c:v>
                </c:pt>
                <c:pt idx="227">
                  <c:v>0.12000000000000001</c:v>
                </c:pt>
                <c:pt idx="228">
                  <c:v>0.12000000000000001</c:v>
                </c:pt>
                <c:pt idx="229">
                  <c:v>0.13</c:v>
                </c:pt>
                <c:pt idx="230">
                  <c:v>0.13</c:v>
                </c:pt>
                <c:pt idx="231">
                  <c:v>0.13</c:v>
                </c:pt>
                <c:pt idx="232">
                  <c:v>0.13</c:v>
                </c:pt>
                <c:pt idx="233">
                  <c:v>0.13</c:v>
                </c:pt>
                <c:pt idx="234">
                  <c:v>0.13</c:v>
                </c:pt>
                <c:pt idx="235">
                  <c:v>0.13</c:v>
                </c:pt>
                <c:pt idx="236">
                  <c:v>0.13</c:v>
                </c:pt>
                <c:pt idx="237">
                  <c:v>0.13</c:v>
                </c:pt>
                <c:pt idx="238">
                  <c:v>0.12000000000000001</c:v>
                </c:pt>
                <c:pt idx="239">
                  <c:v>0.12000000000000001</c:v>
                </c:pt>
                <c:pt idx="240">
                  <c:v>0.12000000000000001</c:v>
                </c:pt>
                <c:pt idx="241">
                  <c:v>0.12000000000000001</c:v>
                </c:pt>
                <c:pt idx="242">
                  <c:v>0.12000000000000001</c:v>
                </c:pt>
                <c:pt idx="243">
                  <c:v>0.12000000000000001</c:v>
                </c:pt>
                <c:pt idx="244">
                  <c:v>0.12000000000000001</c:v>
                </c:pt>
                <c:pt idx="245">
                  <c:v>0.12000000000000001</c:v>
                </c:pt>
                <c:pt idx="246">
                  <c:v>0.12000000000000001</c:v>
                </c:pt>
                <c:pt idx="247">
                  <c:v>0.12000000000000001</c:v>
                </c:pt>
                <c:pt idx="248">
                  <c:v>0.12000000000000001</c:v>
                </c:pt>
                <c:pt idx="249">
                  <c:v>0.12000000000000001</c:v>
                </c:pt>
                <c:pt idx="250">
                  <c:v>0.13</c:v>
                </c:pt>
                <c:pt idx="251">
                  <c:v>0.13</c:v>
                </c:pt>
                <c:pt idx="252">
                  <c:v>0.1</c:v>
                </c:pt>
                <c:pt idx="253">
                  <c:v>0.1</c:v>
                </c:pt>
                <c:pt idx="254">
                  <c:v>0.1</c:v>
                </c:pt>
                <c:pt idx="255">
                  <c:v>0.1</c:v>
                </c:pt>
                <c:pt idx="256">
                  <c:v>0.1</c:v>
                </c:pt>
                <c:pt idx="257">
                  <c:v>0.1</c:v>
                </c:pt>
                <c:pt idx="258">
                  <c:v>0.1</c:v>
                </c:pt>
                <c:pt idx="259">
                  <c:v>0.1</c:v>
                </c:pt>
                <c:pt idx="260">
                  <c:v>0.1</c:v>
                </c:pt>
                <c:pt idx="261">
                  <c:v>0.1</c:v>
                </c:pt>
                <c:pt idx="262">
                  <c:v>0.1</c:v>
                </c:pt>
                <c:pt idx="263">
                  <c:v>0.1</c:v>
                </c:pt>
                <c:pt idx="264">
                  <c:v>0.1</c:v>
                </c:pt>
                <c:pt idx="265">
                  <c:v>0.1</c:v>
                </c:pt>
                <c:pt idx="266">
                  <c:v>0.1</c:v>
                </c:pt>
                <c:pt idx="267">
                  <c:v>0.1</c:v>
                </c:pt>
                <c:pt idx="268">
                  <c:v>0.1</c:v>
                </c:pt>
                <c:pt idx="269">
                  <c:v>0.1</c:v>
                </c:pt>
                <c:pt idx="270">
                  <c:v>0.1</c:v>
                </c:pt>
                <c:pt idx="271">
                  <c:v>0.11</c:v>
                </c:pt>
                <c:pt idx="272">
                  <c:v>0.11</c:v>
                </c:pt>
                <c:pt idx="273">
                  <c:v>0.11</c:v>
                </c:pt>
                <c:pt idx="274">
                  <c:v>0.11</c:v>
                </c:pt>
                <c:pt idx="275">
                  <c:v>0.11</c:v>
                </c:pt>
                <c:pt idx="276">
                  <c:v>0.11</c:v>
                </c:pt>
                <c:pt idx="277">
                  <c:v>0.11</c:v>
                </c:pt>
                <c:pt idx="278">
                  <c:v>0.11</c:v>
                </c:pt>
                <c:pt idx="279">
                  <c:v>0.11</c:v>
                </c:pt>
                <c:pt idx="280">
                  <c:v>0.1</c:v>
                </c:pt>
                <c:pt idx="281">
                  <c:v>0.1</c:v>
                </c:pt>
                <c:pt idx="282">
                  <c:v>0.1</c:v>
                </c:pt>
                <c:pt idx="283">
                  <c:v>0.1</c:v>
                </c:pt>
                <c:pt idx="284">
                  <c:v>0.1</c:v>
                </c:pt>
                <c:pt idx="285">
                  <c:v>0.1</c:v>
                </c:pt>
                <c:pt idx="286">
                  <c:v>0.1</c:v>
                </c:pt>
                <c:pt idx="287">
                  <c:v>0.1</c:v>
                </c:pt>
                <c:pt idx="288">
                  <c:v>9.0000000000000011E-2</c:v>
                </c:pt>
                <c:pt idx="289">
                  <c:v>9.0000000000000011E-2</c:v>
                </c:pt>
                <c:pt idx="290">
                  <c:v>0.11</c:v>
                </c:pt>
                <c:pt idx="291">
                  <c:v>0.11</c:v>
                </c:pt>
                <c:pt idx="292">
                  <c:v>0.11</c:v>
                </c:pt>
                <c:pt idx="293">
                  <c:v>0.1</c:v>
                </c:pt>
                <c:pt idx="294">
                  <c:v>0.1</c:v>
                </c:pt>
                <c:pt idx="295">
                  <c:v>0.1</c:v>
                </c:pt>
                <c:pt idx="296">
                  <c:v>8.0000000000000016E-2</c:v>
                </c:pt>
                <c:pt idx="297">
                  <c:v>8.0000000000000016E-2</c:v>
                </c:pt>
                <c:pt idx="298">
                  <c:v>8.0000000000000016E-2</c:v>
                </c:pt>
                <c:pt idx="299">
                  <c:v>8.0000000000000016E-2</c:v>
                </c:pt>
                <c:pt idx="300">
                  <c:v>8.0000000000000016E-2</c:v>
                </c:pt>
                <c:pt idx="301">
                  <c:v>8.0000000000000016E-2</c:v>
                </c:pt>
                <c:pt idx="302">
                  <c:v>8.0000000000000016E-2</c:v>
                </c:pt>
                <c:pt idx="303">
                  <c:v>8.0000000000000016E-2</c:v>
                </c:pt>
                <c:pt idx="304">
                  <c:v>8.0000000000000016E-2</c:v>
                </c:pt>
                <c:pt idx="305">
                  <c:v>8.0000000000000016E-2</c:v>
                </c:pt>
                <c:pt idx="306">
                  <c:v>8.0000000000000016E-2</c:v>
                </c:pt>
                <c:pt idx="307">
                  <c:v>8.0000000000000016E-2</c:v>
                </c:pt>
                <c:pt idx="308">
                  <c:v>8.0000000000000016E-2</c:v>
                </c:pt>
                <c:pt idx="309">
                  <c:v>8.0000000000000016E-2</c:v>
                </c:pt>
                <c:pt idx="310">
                  <c:v>8.0000000000000016E-2</c:v>
                </c:pt>
                <c:pt idx="311">
                  <c:v>8.0000000000000016E-2</c:v>
                </c:pt>
                <c:pt idx="312">
                  <c:v>9.0000000000000011E-2</c:v>
                </c:pt>
                <c:pt idx="313">
                  <c:v>9.0000000000000011E-2</c:v>
                </c:pt>
                <c:pt idx="314">
                  <c:v>9.0000000000000011E-2</c:v>
                </c:pt>
                <c:pt idx="315">
                  <c:v>9.0000000000000011E-2</c:v>
                </c:pt>
                <c:pt idx="316">
                  <c:v>9.0000000000000011E-2</c:v>
                </c:pt>
                <c:pt idx="317">
                  <c:v>9.0000000000000011E-2</c:v>
                </c:pt>
                <c:pt idx="318">
                  <c:v>9.0000000000000011E-2</c:v>
                </c:pt>
                <c:pt idx="319">
                  <c:v>9.0000000000000011E-2</c:v>
                </c:pt>
                <c:pt idx="320">
                  <c:v>9.0000000000000011E-2</c:v>
                </c:pt>
                <c:pt idx="321">
                  <c:v>9.0000000000000011E-2</c:v>
                </c:pt>
                <c:pt idx="322">
                  <c:v>0.1</c:v>
                </c:pt>
                <c:pt idx="323">
                  <c:v>0.1</c:v>
                </c:pt>
                <c:pt idx="324">
                  <c:v>0.1</c:v>
                </c:pt>
                <c:pt idx="325">
                  <c:v>0.1</c:v>
                </c:pt>
                <c:pt idx="326">
                  <c:v>0.1</c:v>
                </c:pt>
                <c:pt idx="327">
                  <c:v>0.1</c:v>
                </c:pt>
                <c:pt idx="328">
                  <c:v>0.1</c:v>
                </c:pt>
                <c:pt idx="329">
                  <c:v>0.1</c:v>
                </c:pt>
                <c:pt idx="330">
                  <c:v>0.1</c:v>
                </c:pt>
                <c:pt idx="331">
                  <c:v>0.1</c:v>
                </c:pt>
                <c:pt idx="332">
                  <c:v>0.1</c:v>
                </c:pt>
                <c:pt idx="333">
                  <c:v>0.1</c:v>
                </c:pt>
                <c:pt idx="334">
                  <c:v>0.1</c:v>
                </c:pt>
                <c:pt idx="335">
                  <c:v>0.1</c:v>
                </c:pt>
                <c:pt idx="336">
                  <c:v>0.1</c:v>
                </c:pt>
                <c:pt idx="337">
                  <c:v>9.0000000000000011E-2</c:v>
                </c:pt>
                <c:pt idx="338">
                  <c:v>0.1</c:v>
                </c:pt>
                <c:pt idx="339">
                  <c:v>0.1</c:v>
                </c:pt>
                <c:pt idx="340">
                  <c:v>0.1</c:v>
                </c:pt>
                <c:pt idx="341">
                  <c:v>9.0000000000000011E-2</c:v>
                </c:pt>
                <c:pt idx="342">
                  <c:v>9.0000000000000011E-2</c:v>
                </c:pt>
                <c:pt idx="343">
                  <c:v>9.0000000000000011E-2</c:v>
                </c:pt>
                <c:pt idx="344">
                  <c:v>9.0000000000000011E-2</c:v>
                </c:pt>
                <c:pt idx="345">
                  <c:v>9.0000000000000011E-2</c:v>
                </c:pt>
                <c:pt idx="346">
                  <c:v>9.0000000000000011E-2</c:v>
                </c:pt>
                <c:pt idx="347">
                  <c:v>9.0000000000000011E-2</c:v>
                </c:pt>
                <c:pt idx="348">
                  <c:v>9.0000000000000011E-2</c:v>
                </c:pt>
                <c:pt idx="349">
                  <c:v>9.0000000000000011E-2</c:v>
                </c:pt>
                <c:pt idx="350">
                  <c:v>9.0000000000000011E-2</c:v>
                </c:pt>
                <c:pt idx="351">
                  <c:v>9.0000000000000011E-2</c:v>
                </c:pt>
                <c:pt idx="352">
                  <c:v>0.1</c:v>
                </c:pt>
                <c:pt idx="353">
                  <c:v>0.1</c:v>
                </c:pt>
                <c:pt idx="354">
                  <c:v>0.1</c:v>
                </c:pt>
                <c:pt idx="355">
                  <c:v>0.1</c:v>
                </c:pt>
                <c:pt idx="356">
                  <c:v>8.0000000000000016E-2</c:v>
                </c:pt>
                <c:pt idx="357">
                  <c:v>8.0000000000000016E-2</c:v>
                </c:pt>
                <c:pt idx="358">
                  <c:v>8.0000000000000016E-2</c:v>
                </c:pt>
                <c:pt idx="359">
                  <c:v>8.0000000000000016E-2</c:v>
                </c:pt>
                <c:pt idx="360">
                  <c:v>8.0000000000000016E-2</c:v>
                </c:pt>
                <c:pt idx="361">
                  <c:v>8.0000000000000016E-2</c:v>
                </c:pt>
                <c:pt idx="362">
                  <c:v>8.0000000000000016E-2</c:v>
                </c:pt>
                <c:pt idx="363">
                  <c:v>8.0000000000000016E-2</c:v>
                </c:pt>
                <c:pt idx="364">
                  <c:v>8.0000000000000016E-2</c:v>
                </c:pt>
                <c:pt idx="365">
                  <c:v>8.0000000000000016E-2</c:v>
                </c:pt>
                <c:pt idx="366">
                  <c:v>8.0000000000000016E-2</c:v>
                </c:pt>
                <c:pt idx="367">
                  <c:v>8.0000000000000016E-2</c:v>
                </c:pt>
                <c:pt idx="368">
                  <c:v>8.0000000000000016E-2</c:v>
                </c:pt>
                <c:pt idx="369">
                  <c:v>8.0000000000000016E-2</c:v>
                </c:pt>
                <c:pt idx="370">
                  <c:v>8.0000000000000016E-2</c:v>
                </c:pt>
                <c:pt idx="371">
                  <c:v>8.0000000000000016E-2</c:v>
                </c:pt>
                <c:pt idx="372">
                  <c:v>8.0000000000000016E-2</c:v>
                </c:pt>
                <c:pt idx="373">
                  <c:v>8.0000000000000016E-2</c:v>
                </c:pt>
                <c:pt idx="374">
                  <c:v>8.0000000000000016E-2</c:v>
                </c:pt>
                <c:pt idx="375">
                  <c:v>8.0000000000000016E-2</c:v>
                </c:pt>
                <c:pt idx="376">
                  <c:v>8.0000000000000016E-2</c:v>
                </c:pt>
                <c:pt idx="377">
                  <c:v>8.0000000000000016E-2</c:v>
                </c:pt>
                <c:pt idx="378">
                  <c:v>8.0000000000000016E-2</c:v>
                </c:pt>
                <c:pt idx="379">
                  <c:v>8.0000000000000016E-2</c:v>
                </c:pt>
                <c:pt idx="380">
                  <c:v>8.0000000000000016E-2</c:v>
                </c:pt>
                <c:pt idx="381">
                  <c:v>8.0000000000000016E-2</c:v>
                </c:pt>
                <c:pt idx="382">
                  <c:v>8.0000000000000016E-2</c:v>
                </c:pt>
                <c:pt idx="383">
                  <c:v>8.0000000000000016E-2</c:v>
                </c:pt>
                <c:pt idx="384">
                  <c:v>8.0000000000000016E-2</c:v>
                </c:pt>
                <c:pt idx="385">
                  <c:v>8.0000000000000016E-2</c:v>
                </c:pt>
                <c:pt idx="386">
                  <c:v>8.0000000000000016E-2</c:v>
                </c:pt>
                <c:pt idx="387">
                  <c:v>8.0000000000000016E-2</c:v>
                </c:pt>
                <c:pt idx="388">
                  <c:v>8.0000000000000016E-2</c:v>
                </c:pt>
                <c:pt idx="389">
                  <c:v>7.0000000000000021E-2</c:v>
                </c:pt>
                <c:pt idx="390">
                  <c:v>7.0000000000000021E-2</c:v>
                </c:pt>
                <c:pt idx="391">
                  <c:v>7.0000000000000021E-2</c:v>
                </c:pt>
                <c:pt idx="392">
                  <c:v>7.0000000000000021E-2</c:v>
                </c:pt>
                <c:pt idx="393">
                  <c:v>7.0000000000000021E-2</c:v>
                </c:pt>
                <c:pt idx="394">
                  <c:v>7.0000000000000021E-2</c:v>
                </c:pt>
                <c:pt idx="395">
                  <c:v>8.0000000000000016E-2</c:v>
                </c:pt>
                <c:pt idx="396">
                  <c:v>8.0000000000000016E-2</c:v>
                </c:pt>
                <c:pt idx="397">
                  <c:v>8.0000000000000016E-2</c:v>
                </c:pt>
                <c:pt idx="398">
                  <c:v>8.0000000000000016E-2</c:v>
                </c:pt>
                <c:pt idx="399">
                  <c:v>8.0000000000000016E-2</c:v>
                </c:pt>
                <c:pt idx="400">
                  <c:v>8.0000000000000016E-2</c:v>
                </c:pt>
                <c:pt idx="401">
                  <c:v>8.0000000000000016E-2</c:v>
                </c:pt>
                <c:pt idx="402">
                  <c:v>8.0000000000000016E-2</c:v>
                </c:pt>
                <c:pt idx="403">
                  <c:v>8.0000000000000016E-2</c:v>
                </c:pt>
                <c:pt idx="404">
                  <c:v>8.0000000000000016E-2</c:v>
                </c:pt>
                <c:pt idx="405">
                  <c:v>8.0000000000000016E-2</c:v>
                </c:pt>
                <c:pt idx="406">
                  <c:v>8.0000000000000016E-2</c:v>
                </c:pt>
                <c:pt idx="407">
                  <c:v>8.0000000000000016E-2</c:v>
                </c:pt>
                <c:pt idx="408">
                  <c:v>8.0000000000000016E-2</c:v>
                </c:pt>
                <c:pt idx="409">
                  <c:v>8.0000000000000016E-2</c:v>
                </c:pt>
                <c:pt idx="410">
                  <c:v>8.0000000000000016E-2</c:v>
                </c:pt>
                <c:pt idx="411">
                  <c:v>8.0000000000000016E-2</c:v>
                </c:pt>
                <c:pt idx="412">
                  <c:v>7.0000000000000021E-2</c:v>
                </c:pt>
                <c:pt idx="413">
                  <c:v>7.0000000000000021E-2</c:v>
                </c:pt>
                <c:pt idx="414">
                  <c:v>7.0000000000000021E-2</c:v>
                </c:pt>
                <c:pt idx="415">
                  <c:v>7.0000000000000021E-2</c:v>
                </c:pt>
                <c:pt idx="416">
                  <c:v>7.0000000000000021E-2</c:v>
                </c:pt>
                <c:pt idx="417">
                  <c:v>7.0000000000000021E-2</c:v>
                </c:pt>
                <c:pt idx="418">
                  <c:v>7.0000000000000021E-2</c:v>
                </c:pt>
                <c:pt idx="419">
                  <c:v>7.0000000000000021E-2</c:v>
                </c:pt>
                <c:pt idx="420">
                  <c:v>7.0000000000000021E-2</c:v>
                </c:pt>
                <c:pt idx="421">
                  <c:v>7.0000000000000021E-2</c:v>
                </c:pt>
                <c:pt idx="422">
                  <c:v>7.0000000000000021E-2</c:v>
                </c:pt>
                <c:pt idx="423">
                  <c:v>7.0000000000000021E-2</c:v>
                </c:pt>
                <c:pt idx="424">
                  <c:v>7.0000000000000021E-2</c:v>
                </c:pt>
                <c:pt idx="425">
                  <c:v>7.0000000000000021E-2</c:v>
                </c:pt>
                <c:pt idx="426">
                  <c:v>7.0000000000000021E-2</c:v>
                </c:pt>
                <c:pt idx="427">
                  <c:v>7.0000000000000021E-2</c:v>
                </c:pt>
                <c:pt idx="428">
                  <c:v>7.0000000000000021E-2</c:v>
                </c:pt>
                <c:pt idx="429">
                  <c:v>7.0000000000000021E-2</c:v>
                </c:pt>
                <c:pt idx="430">
                  <c:v>7.0000000000000021E-2</c:v>
                </c:pt>
                <c:pt idx="431">
                  <c:v>7.0000000000000021E-2</c:v>
                </c:pt>
                <c:pt idx="432">
                  <c:v>7.0000000000000021E-2</c:v>
                </c:pt>
                <c:pt idx="433">
                  <c:v>7.0000000000000021E-2</c:v>
                </c:pt>
                <c:pt idx="434">
                  <c:v>7.0000000000000021E-2</c:v>
                </c:pt>
                <c:pt idx="435">
                  <c:v>7.0000000000000021E-2</c:v>
                </c:pt>
                <c:pt idx="436">
                  <c:v>7.0000000000000021E-2</c:v>
                </c:pt>
                <c:pt idx="437">
                  <c:v>8.0000000000000016E-2</c:v>
                </c:pt>
                <c:pt idx="438">
                  <c:v>8.0000000000000016E-2</c:v>
                </c:pt>
                <c:pt idx="439">
                  <c:v>8.0000000000000016E-2</c:v>
                </c:pt>
                <c:pt idx="440">
                  <c:v>8.0000000000000016E-2</c:v>
                </c:pt>
                <c:pt idx="441">
                  <c:v>8.0000000000000016E-2</c:v>
                </c:pt>
                <c:pt idx="442">
                  <c:v>8.0000000000000016E-2</c:v>
                </c:pt>
                <c:pt idx="443">
                  <c:v>8.0000000000000016E-2</c:v>
                </c:pt>
                <c:pt idx="444">
                  <c:v>8.0000000000000016E-2</c:v>
                </c:pt>
                <c:pt idx="445">
                  <c:v>8.0000000000000016E-2</c:v>
                </c:pt>
                <c:pt idx="446">
                  <c:v>7.0000000000000021E-2</c:v>
                </c:pt>
                <c:pt idx="447">
                  <c:v>7.0000000000000021E-2</c:v>
                </c:pt>
                <c:pt idx="448">
                  <c:v>7.0000000000000021E-2</c:v>
                </c:pt>
                <c:pt idx="449">
                  <c:v>7.0000000000000021E-2</c:v>
                </c:pt>
                <c:pt idx="450">
                  <c:v>7.0000000000000021E-2</c:v>
                </c:pt>
                <c:pt idx="451">
                  <c:v>7.0000000000000021E-2</c:v>
                </c:pt>
                <c:pt idx="452">
                  <c:v>7.0000000000000021E-2</c:v>
                </c:pt>
                <c:pt idx="453">
                  <c:v>7.0000000000000021E-2</c:v>
                </c:pt>
                <c:pt idx="454">
                  <c:v>7.0000000000000021E-2</c:v>
                </c:pt>
                <c:pt idx="455">
                  <c:v>7.0000000000000021E-2</c:v>
                </c:pt>
                <c:pt idx="456">
                  <c:v>7.0000000000000021E-2</c:v>
                </c:pt>
                <c:pt idx="457">
                  <c:v>7.0000000000000021E-2</c:v>
                </c:pt>
                <c:pt idx="458">
                  <c:v>7.0000000000000021E-2</c:v>
                </c:pt>
                <c:pt idx="459">
                  <c:v>8.0000000000000016E-2</c:v>
                </c:pt>
                <c:pt idx="460">
                  <c:v>8.0000000000000016E-2</c:v>
                </c:pt>
                <c:pt idx="461">
                  <c:v>8.0000000000000016E-2</c:v>
                </c:pt>
                <c:pt idx="462">
                  <c:v>8.0000000000000016E-2</c:v>
                </c:pt>
                <c:pt idx="463">
                  <c:v>8.0000000000000016E-2</c:v>
                </c:pt>
                <c:pt idx="464">
                  <c:v>8.0000000000000016E-2</c:v>
                </c:pt>
                <c:pt idx="465">
                  <c:v>8.0000000000000016E-2</c:v>
                </c:pt>
                <c:pt idx="466">
                  <c:v>8.0000000000000016E-2</c:v>
                </c:pt>
                <c:pt idx="467">
                  <c:v>8.0000000000000016E-2</c:v>
                </c:pt>
                <c:pt idx="468">
                  <c:v>8.0000000000000016E-2</c:v>
                </c:pt>
                <c:pt idx="469">
                  <c:v>8.0000000000000016E-2</c:v>
                </c:pt>
                <c:pt idx="470">
                  <c:v>8.0000000000000016E-2</c:v>
                </c:pt>
                <c:pt idx="471">
                  <c:v>7.0000000000000021E-2</c:v>
                </c:pt>
                <c:pt idx="472">
                  <c:v>7.0000000000000021E-2</c:v>
                </c:pt>
                <c:pt idx="473">
                  <c:v>7.0000000000000021E-2</c:v>
                </c:pt>
                <c:pt idx="474">
                  <c:v>7.0000000000000021E-2</c:v>
                </c:pt>
                <c:pt idx="475">
                  <c:v>7.0000000000000021E-2</c:v>
                </c:pt>
                <c:pt idx="476">
                  <c:v>7.0000000000000021E-2</c:v>
                </c:pt>
                <c:pt idx="477">
                  <c:v>8.0000000000000016E-2</c:v>
                </c:pt>
                <c:pt idx="478">
                  <c:v>8.0000000000000016E-2</c:v>
                </c:pt>
                <c:pt idx="479">
                  <c:v>8.0000000000000016E-2</c:v>
                </c:pt>
                <c:pt idx="480">
                  <c:v>8.0000000000000016E-2</c:v>
                </c:pt>
                <c:pt idx="481">
                  <c:v>8.0000000000000016E-2</c:v>
                </c:pt>
                <c:pt idx="482">
                  <c:v>8.0000000000000016E-2</c:v>
                </c:pt>
                <c:pt idx="483">
                  <c:v>8.0000000000000016E-2</c:v>
                </c:pt>
                <c:pt idx="484">
                  <c:v>8.0000000000000016E-2</c:v>
                </c:pt>
                <c:pt idx="485">
                  <c:v>8.0000000000000016E-2</c:v>
                </c:pt>
                <c:pt idx="486">
                  <c:v>8.0000000000000016E-2</c:v>
                </c:pt>
                <c:pt idx="487">
                  <c:v>8.0000000000000016E-2</c:v>
                </c:pt>
                <c:pt idx="488">
                  <c:v>8.0000000000000016E-2</c:v>
                </c:pt>
                <c:pt idx="489">
                  <c:v>8.0000000000000016E-2</c:v>
                </c:pt>
                <c:pt idx="490">
                  <c:v>8.0000000000000016E-2</c:v>
                </c:pt>
                <c:pt idx="491">
                  <c:v>8.0000000000000016E-2</c:v>
                </c:pt>
                <c:pt idx="492">
                  <c:v>8.0000000000000016E-2</c:v>
                </c:pt>
                <c:pt idx="493">
                  <c:v>8.0000000000000016E-2</c:v>
                </c:pt>
                <c:pt idx="494">
                  <c:v>8.0000000000000016E-2</c:v>
                </c:pt>
                <c:pt idx="495">
                  <c:v>8.0000000000000016E-2</c:v>
                </c:pt>
                <c:pt idx="496">
                  <c:v>8.0000000000000016E-2</c:v>
                </c:pt>
                <c:pt idx="497">
                  <c:v>8.0000000000000016E-2</c:v>
                </c:pt>
                <c:pt idx="498">
                  <c:v>8.0000000000000016E-2</c:v>
                </c:pt>
                <c:pt idx="499">
                  <c:v>8.0000000000000016E-2</c:v>
                </c:pt>
                <c:pt idx="500">
                  <c:v>8.0000000000000016E-2</c:v>
                </c:pt>
                <c:pt idx="501">
                  <c:v>8.0000000000000016E-2</c:v>
                </c:pt>
                <c:pt idx="502">
                  <c:v>8.0000000000000016E-2</c:v>
                </c:pt>
                <c:pt idx="503">
                  <c:v>8.0000000000000016E-2</c:v>
                </c:pt>
                <c:pt idx="504">
                  <c:v>7.0000000000000021E-2</c:v>
                </c:pt>
                <c:pt idx="505">
                  <c:v>7.0000000000000021E-2</c:v>
                </c:pt>
                <c:pt idx="506">
                  <c:v>7.0000000000000021E-2</c:v>
                </c:pt>
                <c:pt idx="507">
                  <c:v>7.0000000000000021E-2</c:v>
                </c:pt>
                <c:pt idx="508">
                  <c:v>7.0000000000000021E-2</c:v>
                </c:pt>
                <c:pt idx="509">
                  <c:v>6.0000000000000005E-2</c:v>
                </c:pt>
                <c:pt idx="510">
                  <c:v>6.0000000000000005E-2</c:v>
                </c:pt>
                <c:pt idx="511">
                  <c:v>6.0000000000000005E-2</c:v>
                </c:pt>
                <c:pt idx="512">
                  <c:v>6.0000000000000005E-2</c:v>
                </c:pt>
                <c:pt idx="513">
                  <c:v>6.0000000000000005E-2</c:v>
                </c:pt>
                <c:pt idx="514">
                  <c:v>6.0000000000000005E-2</c:v>
                </c:pt>
                <c:pt idx="515">
                  <c:v>6.0000000000000005E-2</c:v>
                </c:pt>
                <c:pt idx="516">
                  <c:v>6.0000000000000005E-2</c:v>
                </c:pt>
                <c:pt idx="517">
                  <c:v>6.0000000000000005E-2</c:v>
                </c:pt>
                <c:pt idx="518">
                  <c:v>6.0000000000000005E-2</c:v>
                </c:pt>
                <c:pt idx="519">
                  <c:v>6.0000000000000005E-2</c:v>
                </c:pt>
                <c:pt idx="520">
                  <c:v>6.0000000000000005E-2</c:v>
                </c:pt>
                <c:pt idx="521">
                  <c:v>6.0000000000000005E-2</c:v>
                </c:pt>
                <c:pt idx="522">
                  <c:v>6.0000000000000005E-2</c:v>
                </c:pt>
                <c:pt idx="523">
                  <c:v>6.0000000000000005E-2</c:v>
                </c:pt>
                <c:pt idx="524">
                  <c:v>6.0000000000000005E-2</c:v>
                </c:pt>
                <c:pt idx="525">
                  <c:v>6.0000000000000005E-2</c:v>
                </c:pt>
                <c:pt idx="526">
                  <c:v>6.0000000000000005E-2</c:v>
                </c:pt>
                <c:pt idx="527">
                  <c:v>6.0000000000000005E-2</c:v>
                </c:pt>
                <c:pt idx="528">
                  <c:v>6.0000000000000005E-2</c:v>
                </c:pt>
                <c:pt idx="529">
                  <c:v>6.0000000000000005E-2</c:v>
                </c:pt>
                <c:pt idx="530">
                  <c:v>6.0000000000000005E-2</c:v>
                </c:pt>
                <c:pt idx="531">
                  <c:v>6.0000000000000005E-2</c:v>
                </c:pt>
                <c:pt idx="532">
                  <c:v>6.0000000000000005E-2</c:v>
                </c:pt>
                <c:pt idx="533">
                  <c:v>6.0000000000000005E-2</c:v>
                </c:pt>
                <c:pt idx="534">
                  <c:v>6.0000000000000005E-2</c:v>
                </c:pt>
                <c:pt idx="535">
                  <c:v>6.0000000000000005E-2</c:v>
                </c:pt>
                <c:pt idx="536">
                  <c:v>6.0000000000000005E-2</c:v>
                </c:pt>
                <c:pt idx="537">
                  <c:v>6.0000000000000005E-2</c:v>
                </c:pt>
                <c:pt idx="538">
                  <c:v>7.0000000000000021E-2</c:v>
                </c:pt>
                <c:pt idx="539">
                  <c:v>7.0000000000000021E-2</c:v>
                </c:pt>
                <c:pt idx="540">
                  <c:v>6.0000000000000005E-2</c:v>
                </c:pt>
                <c:pt idx="541">
                  <c:v>6.0000000000000005E-2</c:v>
                </c:pt>
                <c:pt idx="542">
                  <c:v>6.0000000000000005E-2</c:v>
                </c:pt>
                <c:pt idx="543">
                  <c:v>6.0000000000000005E-2</c:v>
                </c:pt>
                <c:pt idx="544">
                  <c:v>6.0000000000000005E-2</c:v>
                </c:pt>
                <c:pt idx="545">
                  <c:v>6.0000000000000005E-2</c:v>
                </c:pt>
                <c:pt idx="546">
                  <c:v>6.0000000000000005E-2</c:v>
                </c:pt>
                <c:pt idx="547">
                  <c:v>6.0000000000000005E-2</c:v>
                </c:pt>
                <c:pt idx="548">
                  <c:v>6.0000000000000005E-2</c:v>
                </c:pt>
                <c:pt idx="549">
                  <c:v>6.0000000000000005E-2</c:v>
                </c:pt>
                <c:pt idx="550">
                  <c:v>6.0000000000000005E-2</c:v>
                </c:pt>
                <c:pt idx="551">
                  <c:v>6.0000000000000005E-2</c:v>
                </c:pt>
                <c:pt idx="552">
                  <c:v>6.0000000000000005E-2</c:v>
                </c:pt>
                <c:pt idx="553">
                  <c:v>6.0000000000000005E-2</c:v>
                </c:pt>
                <c:pt idx="554">
                  <c:v>6.0000000000000005E-2</c:v>
                </c:pt>
                <c:pt idx="555">
                  <c:v>6.0000000000000005E-2</c:v>
                </c:pt>
                <c:pt idx="556">
                  <c:v>6.0000000000000005E-2</c:v>
                </c:pt>
                <c:pt idx="557">
                  <c:v>6.0000000000000005E-2</c:v>
                </c:pt>
                <c:pt idx="558">
                  <c:v>6.0000000000000005E-2</c:v>
                </c:pt>
                <c:pt idx="559">
                  <c:v>6.0000000000000005E-2</c:v>
                </c:pt>
                <c:pt idx="560">
                  <c:v>6.0000000000000005E-2</c:v>
                </c:pt>
                <c:pt idx="561">
                  <c:v>6.0000000000000005E-2</c:v>
                </c:pt>
                <c:pt idx="562">
                  <c:v>6.0000000000000005E-2</c:v>
                </c:pt>
                <c:pt idx="563">
                  <c:v>6.0000000000000005E-2</c:v>
                </c:pt>
                <c:pt idx="564">
                  <c:v>6.0000000000000005E-2</c:v>
                </c:pt>
                <c:pt idx="565">
                  <c:v>6.0000000000000005E-2</c:v>
                </c:pt>
                <c:pt idx="566">
                  <c:v>6.0000000000000005E-2</c:v>
                </c:pt>
                <c:pt idx="567">
                  <c:v>6.0000000000000005E-2</c:v>
                </c:pt>
                <c:pt idx="568">
                  <c:v>6.0000000000000005E-2</c:v>
                </c:pt>
                <c:pt idx="569">
                  <c:v>6.0000000000000005E-2</c:v>
                </c:pt>
                <c:pt idx="570">
                  <c:v>6.0000000000000005E-2</c:v>
                </c:pt>
                <c:pt idx="571">
                  <c:v>6.0000000000000005E-2</c:v>
                </c:pt>
                <c:pt idx="572">
                  <c:v>6.0000000000000005E-2</c:v>
                </c:pt>
                <c:pt idx="573">
                  <c:v>6.0000000000000005E-2</c:v>
                </c:pt>
                <c:pt idx="574">
                  <c:v>6.0000000000000005E-2</c:v>
                </c:pt>
                <c:pt idx="575">
                  <c:v>7.0000000000000021E-2</c:v>
                </c:pt>
                <c:pt idx="576">
                  <c:v>0.1</c:v>
                </c:pt>
                <c:pt idx="577">
                  <c:v>0.1</c:v>
                </c:pt>
                <c:pt idx="578">
                  <c:v>0.1</c:v>
                </c:pt>
                <c:pt idx="579">
                  <c:v>0.1</c:v>
                </c:pt>
                <c:pt idx="580">
                  <c:v>0.1</c:v>
                </c:pt>
                <c:pt idx="581">
                  <c:v>0.1</c:v>
                </c:pt>
                <c:pt idx="582">
                  <c:v>0.1</c:v>
                </c:pt>
                <c:pt idx="583">
                  <c:v>0.1</c:v>
                </c:pt>
                <c:pt idx="584">
                  <c:v>9.0000000000000011E-2</c:v>
                </c:pt>
                <c:pt idx="585">
                  <c:v>9.0000000000000011E-2</c:v>
                </c:pt>
                <c:pt idx="586">
                  <c:v>0.1</c:v>
                </c:pt>
                <c:pt idx="587">
                  <c:v>0.1</c:v>
                </c:pt>
                <c:pt idx="588">
                  <c:v>0.1</c:v>
                </c:pt>
                <c:pt idx="589">
                  <c:v>0.1</c:v>
                </c:pt>
                <c:pt idx="590">
                  <c:v>0.1</c:v>
                </c:pt>
                <c:pt idx="591">
                  <c:v>0.1</c:v>
                </c:pt>
                <c:pt idx="592">
                  <c:v>0.1</c:v>
                </c:pt>
                <c:pt idx="593">
                  <c:v>0.1</c:v>
                </c:pt>
                <c:pt idx="594">
                  <c:v>0.1</c:v>
                </c:pt>
                <c:pt idx="595">
                  <c:v>0.1</c:v>
                </c:pt>
                <c:pt idx="596">
                  <c:v>0.1</c:v>
                </c:pt>
                <c:pt idx="597">
                  <c:v>0.1</c:v>
                </c:pt>
                <c:pt idx="598">
                  <c:v>0.1</c:v>
                </c:pt>
                <c:pt idx="599">
                  <c:v>0.1</c:v>
                </c:pt>
                <c:pt idx="600">
                  <c:v>0.1</c:v>
                </c:pt>
                <c:pt idx="601">
                  <c:v>0.11</c:v>
                </c:pt>
                <c:pt idx="602">
                  <c:v>0.11</c:v>
                </c:pt>
                <c:pt idx="603">
                  <c:v>0.11</c:v>
                </c:pt>
                <c:pt idx="604">
                  <c:v>0.11</c:v>
                </c:pt>
                <c:pt idx="605">
                  <c:v>0.11</c:v>
                </c:pt>
                <c:pt idx="606">
                  <c:v>0.11</c:v>
                </c:pt>
                <c:pt idx="607">
                  <c:v>0.11</c:v>
                </c:pt>
                <c:pt idx="608">
                  <c:v>0.11</c:v>
                </c:pt>
                <c:pt idx="609">
                  <c:v>0.11</c:v>
                </c:pt>
                <c:pt idx="610">
                  <c:v>0.11</c:v>
                </c:pt>
                <c:pt idx="611">
                  <c:v>0.11</c:v>
                </c:pt>
                <c:pt idx="612">
                  <c:v>0.11</c:v>
                </c:pt>
                <c:pt idx="613">
                  <c:v>0.11</c:v>
                </c:pt>
                <c:pt idx="614">
                  <c:v>0.11</c:v>
                </c:pt>
                <c:pt idx="615">
                  <c:v>0.11</c:v>
                </c:pt>
                <c:pt idx="616">
                  <c:v>0.11</c:v>
                </c:pt>
                <c:pt idx="617">
                  <c:v>0.11</c:v>
                </c:pt>
                <c:pt idx="618">
                  <c:v>0.11</c:v>
                </c:pt>
                <c:pt idx="619">
                  <c:v>0.11</c:v>
                </c:pt>
                <c:pt idx="620">
                  <c:v>0.11</c:v>
                </c:pt>
                <c:pt idx="621">
                  <c:v>0.11</c:v>
                </c:pt>
                <c:pt idx="622">
                  <c:v>0.11</c:v>
                </c:pt>
                <c:pt idx="623">
                  <c:v>0.11</c:v>
                </c:pt>
                <c:pt idx="624">
                  <c:v>0.11</c:v>
                </c:pt>
                <c:pt idx="625">
                  <c:v>0.11</c:v>
                </c:pt>
                <c:pt idx="626">
                  <c:v>0.11</c:v>
                </c:pt>
                <c:pt idx="627">
                  <c:v>0.11</c:v>
                </c:pt>
                <c:pt idx="628">
                  <c:v>0.1</c:v>
                </c:pt>
                <c:pt idx="629">
                  <c:v>0.1</c:v>
                </c:pt>
                <c:pt idx="630">
                  <c:v>0.1</c:v>
                </c:pt>
                <c:pt idx="631">
                  <c:v>0.1</c:v>
                </c:pt>
                <c:pt idx="632">
                  <c:v>0.1</c:v>
                </c:pt>
                <c:pt idx="633">
                  <c:v>9.0000000000000011E-2</c:v>
                </c:pt>
                <c:pt idx="634">
                  <c:v>9.0000000000000011E-2</c:v>
                </c:pt>
                <c:pt idx="635">
                  <c:v>9.0000000000000011E-2</c:v>
                </c:pt>
                <c:pt idx="636">
                  <c:v>9.0000000000000011E-2</c:v>
                </c:pt>
                <c:pt idx="637">
                  <c:v>9.0000000000000011E-2</c:v>
                </c:pt>
                <c:pt idx="638">
                  <c:v>9.0000000000000011E-2</c:v>
                </c:pt>
                <c:pt idx="639">
                  <c:v>9.0000000000000011E-2</c:v>
                </c:pt>
                <c:pt idx="640">
                  <c:v>9.0000000000000011E-2</c:v>
                </c:pt>
                <c:pt idx="641">
                  <c:v>9.0000000000000011E-2</c:v>
                </c:pt>
                <c:pt idx="642">
                  <c:v>9.0000000000000011E-2</c:v>
                </c:pt>
                <c:pt idx="643">
                  <c:v>8.0000000000000016E-2</c:v>
                </c:pt>
                <c:pt idx="644">
                  <c:v>8.0000000000000016E-2</c:v>
                </c:pt>
                <c:pt idx="645">
                  <c:v>0.1</c:v>
                </c:pt>
                <c:pt idx="646">
                  <c:v>0.1</c:v>
                </c:pt>
                <c:pt idx="647">
                  <c:v>0.1</c:v>
                </c:pt>
                <c:pt idx="648">
                  <c:v>9.0000000000000011E-2</c:v>
                </c:pt>
                <c:pt idx="649">
                  <c:v>9.0000000000000011E-2</c:v>
                </c:pt>
                <c:pt idx="650">
                  <c:v>9.0000000000000011E-2</c:v>
                </c:pt>
                <c:pt idx="651">
                  <c:v>9.0000000000000011E-2</c:v>
                </c:pt>
                <c:pt idx="652">
                  <c:v>9.0000000000000011E-2</c:v>
                </c:pt>
                <c:pt idx="653">
                  <c:v>8.0000000000000016E-2</c:v>
                </c:pt>
                <c:pt idx="654">
                  <c:v>8.0000000000000016E-2</c:v>
                </c:pt>
                <c:pt idx="655">
                  <c:v>8.0000000000000016E-2</c:v>
                </c:pt>
                <c:pt idx="656">
                  <c:v>8.0000000000000016E-2</c:v>
                </c:pt>
                <c:pt idx="657">
                  <c:v>8.0000000000000016E-2</c:v>
                </c:pt>
                <c:pt idx="658">
                  <c:v>8.0000000000000016E-2</c:v>
                </c:pt>
                <c:pt idx="659">
                  <c:v>8.0000000000000016E-2</c:v>
                </c:pt>
                <c:pt idx="660">
                  <c:v>8.0000000000000016E-2</c:v>
                </c:pt>
                <c:pt idx="661">
                  <c:v>8.0000000000000016E-2</c:v>
                </c:pt>
                <c:pt idx="662">
                  <c:v>8.0000000000000016E-2</c:v>
                </c:pt>
                <c:pt idx="663">
                  <c:v>8.0000000000000016E-2</c:v>
                </c:pt>
                <c:pt idx="664">
                  <c:v>8.0000000000000016E-2</c:v>
                </c:pt>
                <c:pt idx="665">
                  <c:v>8.0000000000000016E-2</c:v>
                </c:pt>
                <c:pt idx="666">
                  <c:v>8.0000000000000016E-2</c:v>
                </c:pt>
                <c:pt idx="667">
                  <c:v>8.0000000000000016E-2</c:v>
                </c:pt>
                <c:pt idx="668">
                  <c:v>8.0000000000000016E-2</c:v>
                </c:pt>
                <c:pt idx="669">
                  <c:v>6.0000000000000005E-2</c:v>
                </c:pt>
                <c:pt idx="670">
                  <c:v>6.0000000000000005E-2</c:v>
                </c:pt>
                <c:pt idx="671">
                  <c:v>6.0000000000000005E-2</c:v>
                </c:pt>
                <c:pt idx="672">
                  <c:v>6.0000000000000005E-2</c:v>
                </c:pt>
                <c:pt idx="673">
                  <c:v>6.0000000000000005E-2</c:v>
                </c:pt>
                <c:pt idx="674">
                  <c:v>6.0000000000000005E-2</c:v>
                </c:pt>
                <c:pt idx="675">
                  <c:v>6.0000000000000005E-2</c:v>
                </c:pt>
                <c:pt idx="676">
                  <c:v>6.0000000000000005E-2</c:v>
                </c:pt>
                <c:pt idx="677">
                  <c:v>6.0000000000000005E-2</c:v>
                </c:pt>
                <c:pt idx="678">
                  <c:v>6.0000000000000005E-2</c:v>
                </c:pt>
                <c:pt idx="679">
                  <c:v>6.0000000000000005E-2</c:v>
                </c:pt>
                <c:pt idx="680">
                  <c:v>6.0000000000000005E-2</c:v>
                </c:pt>
                <c:pt idx="681">
                  <c:v>6.0000000000000005E-2</c:v>
                </c:pt>
                <c:pt idx="682">
                  <c:v>6.0000000000000005E-2</c:v>
                </c:pt>
                <c:pt idx="683">
                  <c:v>6.0000000000000005E-2</c:v>
                </c:pt>
                <c:pt idx="684">
                  <c:v>6.0000000000000005E-2</c:v>
                </c:pt>
                <c:pt idx="685">
                  <c:v>6.0000000000000005E-2</c:v>
                </c:pt>
                <c:pt idx="686">
                  <c:v>6.0000000000000005E-2</c:v>
                </c:pt>
                <c:pt idx="687">
                  <c:v>7.0000000000000021E-2</c:v>
                </c:pt>
                <c:pt idx="688">
                  <c:v>7.0000000000000021E-2</c:v>
                </c:pt>
                <c:pt idx="689">
                  <c:v>7.0000000000000021E-2</c:v>
                </c:pt>
                <c:pt idx="690">
                  <c:v>7.0000000000000021E-2</c:v>
                </c:pt>
                <c:pt idx="691">
                  <c:v>7.0000000000000021E-2</c:v>
                </c:pt>
                <c:pt idx="692">
                  <c:v>7.0000000000000021E-2</c:v>
                </c:pt>
                <c:pt idx="693">
                  <c:v>7.0000000000000021E-2</c:v>
                </c:pt>
                <c:pt idx="694">
                  <c:v>7.0000000000000021E-2</c:v>
                </c:pt>
                <c:pt idx="695">
                  <c:v>7.0000000000000021E-2</c:v>
                </c:pt>
                <c:pt idx="696">
                  <c:v>7.0000000000000021E-2</c:v>
                </c:pt>
                <c:pt idx="697">
                  <c:v>7.0000000000000021E-2</c:v>
                </c:pt>
                <c:pt idx="698">
                  <c:v>7.0000000000000021E-2</c:v>
                </c:pt>
                <c:pt idx="699">
                  <c:v>7.0000000000000021E-2</c:v>
                </c:pt>
                <c:pt idx="700">
                  <c:v>7.0000000000000021E-2</c:v>
                </c:pt>
                <c:pt idx="701">
                  <c:v>7.0000000000000021E-2</c:v>
                </c:pt>
                <c:pt idx="702">
                  <c:v>7.0000000000000021E-2</c:v>
                </c:pt>
                <c:pt idx="703">
                  <c:v>7.0000000000000021E-2</c:v>
                </c:pt>
                <c:pt idx="704">
                  <c:v>7.0000000000000021E-2</c:v>
                </c:pt>
                <c:pt idx="705">
                  <c:v>7.0000000000000021E-2</c:v>
                </c:pt>
                <c:pt idx="706">
                  <c:v>7.0000000000000021E-2</c:v>
                </c:pt>
                <c:pt idx="707">
                  <c:v>7.0000000000000021E-2</c:v>
                </c:pt>
                <c:pt idx="708">
                  <c:v>8.0000000000000016E-2</c:v>
                </c:pt>
                <c:pt idx="709">
                  <c:v>8.0000000000000016E-2</c:v>
                </c:pt>
                <c:pt idx="710">
                  <c:v>8.0000000000000016E-2</c:v>
                </c:pt>
                <c:pt idx="711">
                  <c:v>8.0000000000000016E-2</c:v>
                </c:pt>
                <c:pt idx="712">
                  <c:v>8.0000000000000016E-2</c:v>
                </c:pt>
                <c:pt idx="713">
                  <c:v>8.0000000000000016E-2</c:v>
                </c:pt>
                <c:pt idx="714">
                  <c:v>8.0000000000000016E-2</c:v>
                </c:pt>
                <c:pt idx="715">
                  <c:v>8.0000000000000016E-2</c:v>
                </c:pt>
                <c:pt idx="716">
                  <c:v>8.0000000000000016E-2</c:v>
                </c:pt>
                <c:pt idx="717">
                  <c:v>8.0000000000000016E-2</c:v>
                </c:pt>
                <c:pt idx="718">
                  <c:v>8.0000000000000016E-2</c:v>
                </c:pt>
                <c:pt idx="719">
                  <c:v>8.0000000000000016E-2</c:v>
                </c:pt>
                <c:pt idx="720">
                  <c:v>8.0000000000000016E-2</c:v>
                </c:pt>
                <c:pt idx="721">
                  <c:v>8.0000000000000016E-2</c:v>
                </c:pt>
                <c:pt idx="722">
                  <c:v>8.0000000000000016E-2</c:v>
                </c:pt>
                <c:pt idx="723">
                  <c:v>8.0000000000000016E-2</c:v>
                </c:pt>
                <c:pt idx="724">
                  <c:v>8.0000000000000016E-2</c:v>
                </c:pt>
                <c:pt idx="725">
                  <c:v>8.0000000000000016E-2</c:v>
                </c:pt>
                <c:pt idx="726">
                  <c:v>8.0000000000000016E-2</c:v>
                </c:pt>
                <c:pt idx="727">
                  <c:v>0.11</c:v>
                </c:pt>
                <c:pt idx="728">
                  <c:v>0.11</c:v>
                </c:pt>
                <c:pt idx="729">
                  <c:v>0.11</c:v>
                </c:pt>
                <c:pt idx="730">
                  <c:v>0.12000000000000001</c:v>
                </c:pt>
                <c:pt idx="731">
                  <c:v>0.12000000000000001</c:v>
                </c:pt>
                <c:pt idx="732">
                  <c:v>0.12000000000000001</c:v>
                </c:pt>
                <c:pt idx="733">
                  <c:v>0.12000000000000001</c:v>
                </c:pt>
                <c:pt idx="734">
                  <c:v>0.12000000000000001</c:v>
                </c:pt>
                <c:pt idx="735">
                  <c:v>0.12000000000000001</c:v>
                </c:pt>
                <c:pt idx="736">
                  <c:v>0.12000000000000001</c:v>
                </c:pt>
                <c:pt idx="737">
                  <c:v>0.12000000000000001</c:v>
                </c:pt>
                <c:pt idx="738">
                  <c:v>0.12000000000000001</c:v>
                </c:pt>
                <c:pt idx="739">
                  <c:v>0.12000000000000001</c:v>
                </c:pt>
                <c:pt idx="740">
                  <c:v>0.12000000000000001</c:v>
                </c:pt>
                <c:pt idx="741">
                  <c:v>0.12000000000000001</c:v>
                </c:pt>
                <c:pt idx="742">
                  <c:v>0.12000000000000001</c:v>
                </c:pt>
                <c:pt idx="743">
                  <c:v>0.12000000000000001</c:v>
                </c:pt>
                <c:pt idx="744">
                  <c:v>0.12000000000000001</c:v>
                </c:pt>
                <c:pt idx="745">
                  <c:v>0.12000000000000001</c:v>
                </c:pt>
                <c:pt idx="746">
                  <c:v>0.12000000000000001</c:v>
                </c:pt>
                <c:pt idx="747">
                  <c:v>0.12000000000000001</c:v>
                </c:pt>
                <c:pt idx="748">
                  <c:v>0.12000000000000001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6-mo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numRef>
              <c:f>Sheet1!$A$2:$A$750</c:f>
              <c:numCache>
                <c:formatCode>m/d/yyyy</c:formatCode>
                <c:ptCount val="749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41324</c:v>
                </c:pt>
                <c:pt idx="33">
                  <c:v>41325</c:v>
                </c:pt>
                <c:pt idx="34">
                  <c:v>41326</c:v>
                </c:pt>
                <c:pt idx="35">
                  <c:v>41327</c:v>
                </c:pt>
                <c:pt idx="36">
                  <c:v>41330</c:v>
                </c:pt>
                <c:pt idx="37">
                  <c:v>41331</c:v>
                </c:pt>
                <c:pt idx="38">
                  <c:v>41332</c:v>
                </c:pt>
                <c:pt idx="39">
                  <c:v>41333</c:v>
                </c:pt>
                <c:pt idx="40">
                  <c:v>41334</c:v>
                </c:pt>
                <c:pt idx="41">
                  <c:v>41337</c:v>
                </c:pt>
                <c:pt idx="42">
                  <c:v>41338</c:v>
                </c:pt>
                <c:pt idx="43">
                  <c:v>41339</c:v>
                </c:pt>
                <c:pt idx="44">
                  <c:v>41340</c:v>
                </c:pt>
                <c:pt idx="45">
                  <c:v>41341</c:v>
                </c:pt>
                <c:pt idx="46">
                  <c:v>41344</c:v>
                </c:pt>
                <c:pt idx="47">
                  <c:v>41345</c:v>
                </c:pt>
                <c:pt idx="48">
                  <c:v>41346</c:v>
                </c:pt>
                <c:pt idx="49">
                  <c:v>41347</c:v>
                </c:pt>
                <c:pt idx="50">
                  <c:v>41348</c:v>
                </c:pt>
                <c:pt idx="51">
                  <c:v>41351</c:v>
                </c:pt>
                <c:pt idx="52">
                  <c:v>41352</c:v>
                </c:pt>
                <c:pt idx="53">
                  <c:v>41353</c:v>
                </c:pt>
                <c:pt idx="54">
                  <c:v>41354</c:v>
                </c:pt>
                <c:pt idx="55">
                  <c:v>41355</c:v>
                </c:pt>
                <c:pt idx="56">
                  <c:v>41358</c:v>
                </c:pt>
                <c:pt idx="57">
                  <c:v>41359</c:v>
                </c:pt>
                <c:pt idx="58">
                  <c:v>41360</c:v>
                </c:pt>
                <c:pt idx="59">
                  <c:v>41361</c:v>
                </c:pt>
                <c:pt idx="60">
                  <c:v>41365</c:v>
                </c:pt>
                <c:pt idx="61">
                  <c:v>41366</c:v>
                </c:pt>
                <c:pt idx="62">
                  <c:v>41367</c:v>
                </c:pt>
                <c:pt idx="63">
                  <c:v>41368</c:v>
                </c:pt>
                <c:pt idx="64">
                  <c:v>41369</c:v>
                </c:pt>
                <c:pt idx="65">
                  <c:v>41372</c:v>
                </c:pt>
                <c:pt idx="66">
                  <c:v>41373</c:v>
                </c:pt>
                <c:pt idx="67">
                  <c:v>41374</c:v>
                </c:pt>
                <c:pt idx="68">
                  <c:v>41375</c:v>
                </c:pt>
                <c:pt idx="69">
                  <c:v>41376</c:v>
                </c:pt>
                <c:pt idx="70">
                  <c:v>41379</c:v>
                </c:pt>
                <c:pt idx="71">
                  <c:v>41380</c:v>
                </c:pt>
                <c:pt idx="72">
                  <c:v>41381</c:v>
                </c:pt>
                <c:pt idx="73">
                  <c:v>41382</c:v>
                </c:pt>
                <c:pt idx="74">
                  <c:v>41383</c:v>
                </c:pt>
                <c:pt idx="75">
                  <c:v>41386</c:v>
                </c:pt>
                <c:pt idx="76">
                  <c:v>41387</c:v>
                </c:pt>
                <c:pt idx="77">
                  <c:v>41388</c:v>
                </c:pt>
                <c:pt idx="78">
                  <c:v>41389</c:v>
                </c:pt>
                <c:pt idx="79">
                  <c:v>41390</c:v>
                </c:pt>
                <c:pt idx="80">
                  <c:v>41393</c:v>
                </c:pt>
                <c:pt idx="81">
                  <c:v>41394</c:v>
                </c:pt>
                <c:pt idx="82">
                  <c:v>41395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41403</c:v>
                </c:pt>
                <c:pt idx="89">
                  <c:v>41404</c:v>
                </c:pt>
                <c:pt idx="90">
                  <c:v>41407</c:v>
                </c:pt>
                <c:pt idx="91">
                  <c:v>41408</c:v>
                </c:pt>
                <c:pt idx="92">
                  <c:v>41409</c:v>
                </c:pt>
                <c:pt idx="93">
                  <c:v>41410</c:v>
                </c:pt>
                <c:pt idx="94">
                  <c:v>41411</c:v>
                </c:pt>
                <c:pt idx="95">
                  <c:v>41414</c:v>
                </c:pt>
                <c:pt idx="96">
                  <c:v>41415</c:v>
                </c:pt>
                <c:pt idx="97">
                  <c:v>41416</c:v>
                </c:pt>
                <c:pt idx="98">
                  <c:v>41417</c:v>
                </c:pt>
                <c:pt idx="99">
                  <c:v>41418</c:v>
                </c:pt>
                <c:pt idx="100">
                  <c:v>41422</c:v>
                </c:pt>
                <c:pt idx="101">
                  <c:v>41423</c:v>
                </c:pt>
                <c:pt idx="102">
                  <c:v>41424</c:v>
                </c:pt>
                <c:pt idx="103">
                  <c:v>41425</c:v>
                </c:pt>
                <c:pt idx="104">
                  <c:v>41428</c:v>
                </c:pt>
                <c:pt idx="105">
                  <c:v>41429</c:v>
                </c:pt>
                <c:pt idx="106">
                  <c:v>41430</c:v>
                </c:pt>
                <c:pt idx="107">
                  <c:v>41431</c:v>
                </c:pt>
                <c:pt idx="108">
                  <c:v>41432</c:v>
                </c:pt>
                <c:pt idx="109">
                  <c:v>41435</c:v>
                </c:pt>
                <c:pt idx="110">
                  <c:v>41436</c:v>
                </c:pt>
                <c:pt idx="111">
                  <c:v>41437</c:v>
                </c:pt>
                <c:pt idx="112">
                  <c:v>41438</c:v>
                </c:pt>
                <c:pt idx="113">
                  <c:v>41439</c:v>
                </c:pt>
                <c:pt idx="114">
                  <c:v>41442</c:v>
                </c:pt>
                <c:pt idx="115">
                  <c:v>41443</c:v>
                </c:pt>
                <c:pt idx="116">
                  <c:v>41444</c:v>
                </c:pt>
                <c:pt idx="117">
                  <c:v>41445</c:v>
                </c:pt>
                <c:pt idx="118">
                  <c:v>41446</c:v>
                </c:pt>
                <c:pt idx="119">
                  <c:v>41449</c:v>
                </c:pt>
                <c:pt idx="120">
                  <c:v>41450</c:v>
                </c:pt>
                <c:pt idx="121">
                  <c:v>41451</c:v>
                </c:pt>
                <c:pt idx="122">
                  <c:v>41452</c:v>
                </c:pt>
                <c:pt idx="123">
                  <c:v>41453</c:v>
                </c:pt>
                <c:pt idx="124">
                  <c:v>41456</c:v>
                </c:pt>
                <c:pt idx="125">
                  <c:v>41457</c:v>
                </c:pt>
                <c:pt idx="126">
                  <c:v>41458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41520</c:v>
                </c:pt>
                <c:pt idx="169">
                  <c:v>41521</c:v>
                </c:pt>
                <c:pt idx="170">
                  <c:v>41522</c:v>
                </c:pt>
                <c:pt idx="171">
                  <c:v>41523</c:v>
                </c:pt>
                <c:pt idx="172">
                  <c:v>41526</c:v>
                </c:pt>
                <c:pt idx="173">
                  <c:v>41527</c:v>
                </c:pt>
                <c:pt idx="174">
                  <c:v>41528</c:v>
                </c:pt>
                <c:pt idx="175">
                  <c:v>41529</c:v>
                </c:pt>
                <c:pt idx="176">
                  <c:v>41530</c:v>
                </c:pt>
                <c:pt idx="177">
                  <c:v>41533</c:v>
                </c:pt>
                <c:pt idx="178">
                  <c:v>41534</c:v>
                </c:pt>
                <c:pt idx="179">
                  <c:v>41535</c:v>
                </c:pt>
                <c:pt idx="180">
                  <c:v>41536</c:v>
                </c:pt>
                <c:pt idx="181">
                  <c:v>41537</c:v>
                </c:pt>
                <c:pt idx="182">
                  <c:v>41540</c:v>
                </c:pt>
                <c:pt idx="183">
                  <c:v>41541</c:v>
                </c:pt>
                <c:pt idx="184">
                  <c:v>41542</c:v>
                </c:pt>
                <c:pt idx="185">
                  <c:v>41543</c:v>
                </c:pt>
                <c:pt idx="186">
                  <c:v>41544</c:v>
                </c:pt>
                <c:pt idx="187">
                  <c:v>41547</c:v>
                </c:pt>
                <c:pt idx="188">
                  <c:v>41548</c:v>
                </c:pt>
                <c:pt idx="189">
                  <c:v>41549</c:v>
                </c:pt>
                <c:pt idx="190">
                  <c:v>41550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41562</c:v>
                </c:pt>
                <c:pt idx="198">
                  <c:v>41563</c:v>
                </c:pt>
                <c:pt idx="199">
                  <c:v>41564</c:v>
                </c:pt>
                <c:pt idx="200">
                  <c:v>41565</c:v>
                </c:pt>
                <c:pt idx="201">
                  <c:v>41568</c:v>
                </c:pt>
                <c:pt idx="202">
                  <c:v>41569</c:v>
                </c:pt>
                <c:pt idx="203">
                  <c:v>41570</c:v>
                </c:pt>
                <c:pt idx="204">
                  <c:v>41571</c:v>
                </c:pt>
                <c:pt idx="205">
                  <c:v>41572</c:v>
                </c:pt>
                <c:pt idx="206">
                  <c:v>41575</c:v>
                </c:pt>
                <c:pt idx="207">
                  <c:v>41576</c:v>
                </c:pt>
                <c:pt idx="208">
                  <c:v>41577</c:v>
                </c:pt>
                <c:pt idx="209">
                  <c:v>41578</c:v>
                </c:pt>
                <c:pt idx="210">
                  <c:v>41579</c:v>
                </c:pt>
                <c:pt idx="211">
                  <c:v>41582</c:v>
                </c:pt>
                <c:pt idx="212">
                  <c:v>41583</c:v>
                </c:pt>
                <c:pt idx="213">
                  <c:v>41584</c:v>
                </c:pt>
                <c:pt idx="214">
                  <c:v>41585</c:v>
                </c:pt>
                <c:pt idx="215">
                  <c:v>41586</c:v>
                </c:pt>
                <c:pt idx="216">
                  <c:v>41590</c:v>
                </c:pt>
                <c:pt idx="217">
                  <c:v>41591</c:v>
                </c:pt>
                <c:pt idx="218">
                  <c:v>41592</c:v>
                </c:pt>
                <c:pt idx="219">
                  <c:v>41593</c:v>
                </c:pt>
                <c:pt idx="220">
                  <c:v>41596</c:v>
                </c:pt>
                <c:pt idx="221">
                  <c:v>41597</c:v>
                </c:pt>
                <c:pt idx="222">
                  <c:v>41598</c:v>
                </c:pt>
                <c:pt idx="223">
                  <c:v>41599</c:v>
                </c:pt>
                <c:pt idx="224">
                  <c:v>41600</c:v>
                </c:pt>
                <c:pt idx="225">
                  <c:v>41603</c:v>
                </c:pt>
                <c:pt idx="226">
                  <c:v>41604</c:v>
                </c:pt>
                <c:pt idx="227">
                  <c:v>41605</c:v>
                </c:pt>
                <c:pt idx="228">
                  <c:v>41607</c:v>
                </c:pt>
                <c:pt idx="229">
                  <c:v>41610</c:v>
                </c:pt>
                <c:pt idx="230">
                  <c:v>41611</c:v>
                </c:pt>
                <c:pt idx="231">
                  <c:v>41612</c:v>
                </c:pt>
                <c:pt idx="232">
                  <c:v>41613</c:v>
                </c:pt>
                <c:pt idx="233">
                  <c:v>41614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41631</c:v>
                </c:pt>
                <c:pt idx="245">
                  <c:v>41632</c:v>
                </c:pt>
                <c:pt idx="246">
                  <c:v>41634</c:v>
                </c:pt>
                <c:pt idx="247">
                  <c:v>41635</c:v>
                </c:pt>
                <c:pt idx="248">
                  <c:v>41638</c:v>
                </c:pt>
                <c:pt idx="249">
                  <c:v>41639</c:v>
                </c:pt>
                <c:pt idx="250">
                  <c:v>41641</c:v>
                </c:pt>
                <c:pt idx="251">
                  <c:v>41642</c:v>
                </c:pt>
                <c:pt idx="252">
                  <c:v>41645</c:v>
                </c:pt>
                <c:pt idx="253">
                  <c:v>41646</c:v>
                </c:pt>
                <c:pt idx="254">
                  <c:v>41647</c:v>
                </c:pt>
                <c:pt idx="255">
                  <c:v>41648</c:v>
                </c:pt>
                <c:pt idx="256">
                  <c:v>41649</c:v>
                </c:pt>
                <c:pt idx="257">
                  <c:v>41652</c:v>
                </c:pt>
                <c:pt idx="258">
                  <c:v>41653</c:v>
                </c:pt>
                <c:pt idx="259">
                  <c:v>41654</c:v>
                </c:pt>
                <c:pt idx="260">
                  <c:v>41655</c:v>
                </c:pt>
                <c:pt idx="261">
                  <c:v>41656</c:v>
                </c:pt>
                <c:pt idx="262">
                  <c:v>41660</c:v>
                </c:pt>
                <c:pt idx="263">
                  <c:v>41661</c:v>
                </c:pt>
                <c:pt idx="264">
                  <c:v>41662</c:v>
                </c:pt>
                <c:pt idx="265">
                  <c:v>41663</c:v>
                </c:pt>
                <c:pt idx="266">
                  <c:v>41666</c:v>
                </c:pt>
                <c:pt idx="267">
                  <c:v>41667</c:v>
                </c:pt>
                <c:pt idx="268">
                  <c:v>41668</c:v>
                </c:pt>
                <c:pt idx="269">
                  <c:v>41669</c:v>
                </c:pt>
                <c:pt idx="270">
                  <c:v>41670</c:v>
                </c:pt>
                <c:pt idx="271">
                  <c:v>41673</c:v>
                </c:pt>
                <c:pt idx="272">
                  <c:v>41674</c:v>
                </c:pt>
                <c:pt idx="273">
                  <c:v>41675</c:v>
                </c:pt>
                <c:pt idx="274">
                  <c:v>41676</c:v>
                </c:pt>
                <c:pt idx="275">
                  <c:v>41677</c:v>
                </c:pt>
                <c:pt idx="276">
                  <c:v>41680</c:v>
                </c:pt>
                <c:pt idx="277">
                  <c:v>41681</c:v>
                </c:pt>
                <c:pt idx="278">
                  <c:v>41682</c:v>
                </c:pt>
                <c:pt idx="279">
                  <c:v>41683</c:v>
                </c:pt>
                <c:pt idx="280">
                  <c:v>41684</c:v>
                </c:pt>
                <c:pt idx="281">
                  <c:v>41688</c:v>
                </c:pt>
                <c:pt idx="282">
                  <c:v>41689</c:v>
                </c:pt>
                <c:pt idx="283">
                  <c:v>41690</c:v>
                </c:pt>
                <c:pt idx="284">
                  <c:v>41691</c:v>
                </c:pt>
                <c:pt idx="285">
                  <c:v>41694</c:v>
                </c:pt>
                <c:pt idx="286">
                  <c:v>41695</c:v>
                </c:pt>
                <c:pt idx="287">
                  <c:v>41696</c:v>
                </c:pt>
                <c:pt idx="288">
                  <c:v>41697</c:v>
                </c:pt>
                <c:pt idx="289">
                  <c:v>41698</c:v>
                </c:pt>
                <c:pt idx="290">
                  <c:v>41701</c:v>
                </c:pt>
                <c:pt idx="291">
                  <c:v>41702</c:v>
                </c:pt>
                <c:pt idx="292">
                  <c:v>41703</c:v>
                </c:pt>
                <c:pt idx="293">
                  <c:v>41704</c:v>
                </c:pt>
                <c:pt idx="294">
                  <c:v>41705</c:v>
                </c:pt>
                <c:pt idx="295">
                  <c:v>41708</c:v>
                </c:pt>
                <c:pt idx="296">
                  <c:v>41709</c:v>
                </c:pt>
                <c:pt idx="297">
                  <c:v>41710</c:v>
                </c:pt>
                <c:pt idx="298">
                  <c:v>41711</c:v>
                </c:pt>
                <c:pt idx="299">
                  <c:v>41712</c:v>
                </c:pt>
                <c:pt idx="300">
                  <c:v>41715</c:v>
                </c:pt>
                <c:pt idx="301">
                  <c:v>41716</c:v>
                </c:pt>
                <c:pt idx="302">
                  <c:v>41717</c:v>
                </c:pt>
                <c:pt idx="303">
                  <c:v>41718</c:v>
                </c:pt>
                <c:pt idx="304">
                  <c:v>41719</c:v>
                </c:pt>
                <c:pt idx="305">
                  <c:v>41722</c:v>
                </c:pt>
                <c:pt idx="306">
                  <c:v>41723</c:v>
                </c:pt>
                <c:pt idx="307">
                  <c:v>41724</c:v>
                </c:pt>
                <c:pt idx="308">
                  <c:v>41725</c:v>
                </c:pt>
                <c:pt idx="309">
                  <c:v>41726</c:v>
                </c:pt>
                <c:pt idx="310">
                  <c:v>41730</c:v>
                </c:pt>
                <c:pt idx="311">
                  <c:v>41731</c:v>
                </c:pt>
                <c:pt idx="312">
                  <c:v>41732</c:v>
                </c:pt>
                <c:pt idx="313">
                  <c:v>41733</c:v>
                </c:pt>
                <c:pt idx="314">
                  <c:v>41736</c:v>
                </c:pt>
                <c:pt idx="315">
                  <c:v>41737</c:v>
                </c:pt>
                <c:pt idx="316">
                  <c:v>41738</c:v>
                </c:pt>
                <c:pt idx="317">
                  <c:v>41739</c:v>
                </c:pt>
                <c:pt idx="318">
                  <c:v>41740</c:v>
                </c:pt>
                <c:pt idx="319">
                  <c:v>41743</c:v>
                </c:pt>
                <c:pt idx="320">
                  <c:v>41744</c:v>
                </c:pt>
                <c:pt idx="321">
                  <c:v>41745</c:v>
                </c:pt>
                <c:pt idx="322">
                  <c:v>41746</c:v>
                </c:pt>
                <c:pt idx="323">
                  <c:v>41750</c:v>
                </c:pt>
                <c:pt idx="324">
                  <c:v>41751</c:v>
                </c:pt>
                <c:pt idx="325">
                  <c:v>41752</c:v>
                </c:pt>
                <c:pt idx="326">
                  <c:v>41753</c:v>
                </c:pt>
                <c:pt idx="327">
                  <c:v>41754</c:v>
                </c:pt>
                <c:pt idx="328">
                  <c:v>41757</c:v>
                </c:pt>
                <c:pt idx="329">
                  <c:v>41758</c:v>
                </c:pt>
                <c:pt idx="330">
                  <c:v>41759</c:v>
                </c:pt>
                <c:pt idx="331">
                  <c:v>41760</c:v>
                </c:pt>
                <c:pt idx="332">
                  <c:v>41761</c:v>
                </c:pt>
                <c:pt idx="333">
                  <c:v>41764</c:v>
                </c:pt>
                <c:pt idx="334">
                  <c:v>41765</c:v>
                </c:pt>
                <c:pt idx="335">
                  <c:v>41766</c:v>
                </c:pt>
                <c:pt idx="336">
                  <c:v>41767</c:v>
                </c:pt>
                <c:pt idx="337">
                  <c:v>41768</c:v>
                </c:pt>
                <c:pt idx="338">
                  <c:v>41771</c:v>
                </c:pt>
                <c:pt idx="339">
                  <c:v>41772</c:v>
                </c:pt>
                <c:pt idx="340">
                  <c:v>41773</c:v>
                </c:pt>
                <c:pt idx="341">
                  <c:v>41774</c:v>
                </c:pt>
                <c:pt idx="342">
                  <c:v>41775</c:v>
                </c:pt>
                <c:pt idx="343">
                  <c:v>41778</c:v>
                </c:pt>
                <c:pt idx="344">
                  <c:v>41779</c:v>
                </c:pt>
                <c:pt idx="345">
                  <c:v>41780</c:v>
                </c:pt>
                <c:pt idx="346">
                  <c:v>41781</c:v>
                </c:pt>
                <c:pt idx="347">
                  <c:v>41782</c:v>
                </c:pt>
                <c:pt idx="348">
                  <c:v>41786</c:v>
                </c:pt>
                <c:pt idx="349">
                  <c:v>41787</c:v>
                </c:pt>
                <c:pt idx="350">
                  <c:v>41788</c:v>
                </c:pt>
                <c:pt idx="351">
                  <c:v>41789</c:v>
                </c:pt>
                <c:pt idx="352">
                  <c:v>41792</c:v>
                </c:pt>
                <c:pt idx="353">
                  <c:v>41793</c:v>
                </c:pt>
                <c:pt idx="354">
                  <c:v>41794</c:v>
                </c:pt>
                <c:pt idx="355">
                  <c:v>41795</c:v>
                </c:pt>
                <c:pt idx="356">
                  <c:v>41796</c:v>
                </c:pt>
                <c:pt idx="357">
                  <c:v>41799</c:v>
                </c:pt>
                <c:pt idx="358">
                  <c:v>41800</c:v>
                </c:pt>
                <c:pt idx="359">
                  <c:v>41801</c:v>
                </c:pt>
                <c:pt idx="360">
                  <c:v>41802</c:v>
                </c:pt>
                <c:pt idx="361">
                  <c:v>41803</c:v>
                </c:pt>
                <c:pt idx="362">
                  <c:v>41806</c:v>
                </c:pt>
                <c:pt idx="363">
                  <c:v>41807</c:v>
                </c:pt>
                <c:pt idx="364">
                  <c:v>41808</c:v>
                </c:pt>
                <c:pt idx="365">
                  <c:v>41809</c:v>
                </c:pt>
                <c:pt idx="366">
                  <c:v>41810</c:v>
                </c:pt>
                <c:pt idx="367">
                  <c:v>41813</c:v>
                </c:pt>
                <c:pt idx="368">
                  <c:v>41814</c:v>
                </c:pt>
                <c:pt idx="369">
                  <c:v>41815</c:v>
                </c:pt>
                <c:pt idx="370">
                  <c:v>41816</c:v>
                </c:pt>
                <c:pt idx="371">
                  <c:v>41817</c:v>
                </c:pt>
                <c:pt idx="372">
                  <c:v>41820</c:v>
                </c:pt>
                <c:pt idx="373">
                  <c:v>41821</c:v>
                </c:pt>
                <c:pt idx="374">
                  <c:v>41822</c:v>
                </c:pt>
                <c:pt idx="375">
                  <c:v>41823</c:v>
                </c:pt>
                <c:pt idx="376">
                  <c:v>41827</c:v>
                </c:pt>
                <c:pt idx="377">
                  <c:v>41828</c:v>
                </c:pt>
                <c:pt idx="378">
                  <c:v>41829</c:v>
                </c:pt>
                <c:pt idx="379">
                  <c:v>41830</c:v>
                </c:pt>
                <c:pt idx="380">
                  <c:v>41831</c:v>
                </c:pt>
                <c:pt idx="381">
                  <c:v>41834</c:v>
                </c:pt>
                <c:pt idx="382">
                  <c:v>41835</c:v>
                </c:pt>
                <c:pt idx="383">
                  <c:v>41836</c:v>
                </c:pt>
                <c:pt idx="384">
                  <c:v>41837</c:v>
                </c:pt>
                <c:pt idx="385">
                  <c:v>41838</c:v>
                </c:pt>
                <c:pt idx="386">
                  <c:v>41841</c:v>
                </c:pt>
                <c:pt idx="387">
                  <c:v>41842</c:v>
                </c:pt>
                <c:pt idx="388">
                  <c:v>41843</c:v>
                </c:pt>
                <c:pt idx="389">
                  <c:v>41844</c:v>
                </c:pt>
                <c:pt idx="390">
                  <c:v>41845</c:v>
                </c:pt>
                <c:pt idx="391">
                  <c:v>41848</c:v>
                </c:pt>
                <c:pt idx="392">
                  <c:v>41849</c:v>
                </c:pt>
                <c:pt idx="393">
                  <c:v>41850</c:v>
                </c:pt>
                <c:pt idx="394">
                  <c:v>41851</c:v>
                </c:pt>
                <c:pt idx="395">
                  <c:v>41852</c:v>
                </c:pt>
                <c:pt idx="396">
                  <c:v>41855</c:v>
                </c:pt>
                <c:pt idx="397">
                  <c:v>41856</c:v>
                </c:pt>
                <c:pt idx="398">
                  <c:v>41857</c:v>
                </c:pt>
                <c:pt idx="399">
                  <c:v>41858</c:v>
                </c:pt>
                <c:pt idx="400">
                  <c:v>41859</c:v>
                </c:pt>
                <c:pt idx="401">
                  <c:v>41862</c:v>
                </c:pt>
                <c:pt idx="402">
                  <c:v>41863</c:v>
                </c:pt>
                <c:pt idx="403">
                  <c:v>41864</c:v>
                </c:pt>
                <c:pt idx="404">
                  <c:v>41865</c:v>
                </c:pt>
                <c:pt idx="405">
                  <c:v>41866</c:v>
                </c:pt>
                <c:pt idx="406">
                  <c:v>41869</c:v>
                </c:pt>
                <c:pt idx="407">
                  <c:v>41870</c:v>
                </c:pt>
                <c:pt idx="408">
                  <c:v>41871</c:v>
                </c:pt>
                <c:pt idx="409">
                  <c:v>41872</c:v>
                </c:pt>
                <c:pt idx="410">
                  <c:v>41873</c:v>
                </c:pt>
                <c:pt idx="411">
                  <c:v>41876</c:v>
                </c:pt>
                <c:pt idx="412">
                  <c:v>41877</c:v>
                </c:pt>
                <c:pt idx="413">
                  <c:v>41878</c:v>
                </c:pt>
                <c:pt idx="414">
                  <c:v>41879</c:v>
                </c:pt>
                <c:pt idx="415">
                  <c:v>41880</c:v>
                </c:pt>
                <c:pt idx="416">
                  <c:v>41884</c:v>
                </c:pt>
                <c:pt idx="417">
                  <c:v>41885</c:v>
                </c:pt>
                <c:pt idx="418">
                  <c:v>41886</c:v>
                </c:pt>
                <c:pt idx="419">
                  <c:v>41887</c:v>
                </c:pt>
                <c:pt idx="420">
                  <c:v>41890</c:v>
                </c:pt>
                <c:pt idx="421">
                  <c:v>41891</c:v>
                </c:pt>
                <c:pt idx="422">
                  <c:v>41892</c:v>
                </c:pt>
                <c:pt idx="423">
                  <c:v>41893</c:v>
                </c:pt>
                <c:pt idx="424">
                  <c:v>41894</c:v>
                </c:pt>
                <c:pt idx="425">
                  <c:v>41897</c:v>
                </c:pt>
                <c:pt idx="426">
                  <c:v>41898</c:v>
                </c:pt>
                <c:pt idx="427">
                  <c:v>41899</c:v>
                </c:pt>
                <c:pt idx="428">
                  <c:v>41900</c:v>
                </c:pt>
                <c:pt idx="429">
                  <c:v>41901</c:v>
                </c:pt>
                <c:pt idx="430">
                  <c:v>41904</c:v>
                </c:pt>
                <c:pt idx="431">
                  <c:v>41905</c:v>
                </c:pt>
                <c:pt idx="432">
                  <c:v>41906</c:v>
                </c:pt>
                <c:pt idx="433">
                  <c:v>41907</c:v>
                </c:pt>
                <c:pt idx="434">
                  <c:v>41908</c:v>
                </c:pt>
                <c:pt idx="435">
                  <c:v>41911</c:v>
                </c:pt>
                <c:pt idx="436">
                  <c:v>41912</c:v>
                </c:pt>
                <c:pt idx="437">
                  <c:v>41913</c:v>
                </c:pt>
                <c:pt idx="438">
                  <c:v>41914</c:v>
                </c:pt>
                <c:pt idx="439">
                  <c:v>41915</c:v>
                </c:pt>
                <c:pt idx="440">
                  <c:v>41918</c:v>
                </c:pt>
                <c:pt idx="441">
                  <c:v>41919</c:v>
                </c:pt>
                <c:pt idx="442">
                  <c:v>41920</c:v>
                </c:pt>
                <c:pt idx="443">
                  <c:v>41921</c:v>
                </c:pt>
                <c:pt idx="444">
                  <c:v>41922</c:v>
                </c:pt>
                <c:pt idx="445">
                  <c:v>41926</c:v>
                </c:pt>
                <c:pt idx="446">
                  <c:v>41927</c:v>
                </c:pt>
                <c:pt idx="447">
                  <c:v>41928</c:v>
                </c:pt>
                <c:pt idx="448">
                  <c:v>41929</c:v>
                </c:pt>
                <c:pt idx="449">
                  <c:v>41932</c:v>
                </c:pt>
                <c:pt idx="450">
                  <c:v>41933</c:v>
                </c:pt>
                <c:pt idx="451">
                  <c:v>41934</c:v>
                </c:pt>
                <c:pt idx="452">
                  <c:v>41935</c:v>
                </c:pt>
                <c:pt idx="453">
                  <c:v>41936</c:v>
                </c:pt>
                <c:pt idx="454">
                  <c:v>41939</c:v>
                </c:pt>
                <c:pt idx="455">
                  <c:v>41940</c:v>
                </c:pt>
                <c:pt idx="456">
                  <c:v>41941</c:v>
                </c:pt>
                <c:pt idx="457">
                  <c:v>41942</c:v>
                </c:pt>
                <c:pt idx="458">
                  <c:v>41943</c:v>
                </c:pt>
                <c:pt idx="459">
                  <c:v>41946</c:v>
                </c:pt>
                <c:pt idx="460">
                  <c:v>41947</c:v>
                </c:pt>
                <c:pt idx="461">
                  <c:v>41948</c:v>
                </c:pt>
                <c:pt idx="462">
                  <c:v>41949</c:v>
                </c:pt>
                <c:pt idx="463">
                  <c:v>41950</c:v>
                </c:pt>
                <c:pt idx="464">
                  <c:v>41953</c:v>
                </c:pt>
                <c:pt idx="465">
                  <c:v>41955</c:v>
                </c:pt>
                <c:pt idx="466">
                  <c:v>41956</c:v>
                </c:pt>
                <c:pt idx="467">
                  <c:v>41957</c:v>
                </c:pt>
                <c:pt idx="468">
                  <c:v>41960</c:v>
                </c:pt>
                <c:pt idx="469">
                  <c:v>41961</c:v>
                </c:pt>
                <c:pt idx="470">
                  <c:v>41962</c:v>
                </c:pt>
                <c:pt idx="471">
                  <c:v>41963</c:v>
                </c:pt>
                <c:pt idx="472">
                  <c:v>41964</c:v>
                </c:pt>
                <c:pt idx="473">
                  <c:v>41967</c:v>
                </c:pt>
                <c:pt idx="474">
                  <c:v>41968</c:v>
                </c:pt>
                <c:pt idx="475">
                  <c:v>41969</c:v>
                </c:pt>
                <c:pt idx="476">
                  <c:v>41971</c:v>
                </c:pt>
                <c:pt idx="477">
                  <c:v>41974</c:v>
                </c:pt>
                <c:pt idx="478">
                  <c:v>41975</c:v>
                </c:pt>
                <c:pt idx="479">
                  <c:v>41976</c:v>
                </c:pt>
                <c:pt idx="480">
                  <c:v>41977</c:v>
                </c:pt>
                <c:pt idx="481">
                  <c:v>41978</c:v>
                </c:pt>
                <c:pt idx="482">
                  <c:v>41981</c:v>
                </c:pt>
                <c:pt idx="483">
                  <c:v>41982</c:v>
                </c:pt>
                <c:pt idx="484">
                  <c:v>41983</c:v>
                </c:pt>
                <c:pt idx="485">
                  <c:v>41984</c:v>
                </c:pt>
                <c:pt idx="486">
                  <c:v>41985</c:v>
                </c:pt>
                <c:pt idx="487">
                  <c:v>41988</c:v>
                </c:pt>
                <c:pt idx="488">
                  <c:v>41989</c:v>
                </c:pt>
                <c:pt idx="489">
                  <c:v>41990</c:v>
                </c:pt>
                <c:pt idx="490">
                  <c:v>41991</c:v>
                </c:pt>
                <c:pt idx="491">
                  <c:v>41992</c:v>
                </c:pt>
                <c:pt idx="492">
                  <c:v>41995</c:v>
                </c:pt>
                <c:pt idx="493">
                  <c:v>41996</c:v>
                </c:pt>
                <c:pt idx="494">
                  <c:v>41997</c:v>
                </c:pt>
                <c:pt idx="495">
                  <c:v>41999</c:v>
                </c:pt>
                <c:pt idx="496">
                  <c:v>42002</c:v>
                </c:pt>
                <c:pt idx="497">
                  <c:v>42003</c:v>
                </c:pt>
                <c:pt idx="498">
                  <c:v>42004</c:v>
                </c:pt>
                <c:pt idx="499">
                  <c:v>42006</c:v>
                </c:pt>
                <c:pt idx="500">
                  <c:v>42009</c:v>
                </c:pt>
                <c:pt idx="501">
                  <c:v>42010</c:v>
                </c:pt>
                <c:pt idx="502">
                  <c:v>42011</c:v>
                </c:pt>
                <c:pt idx="503">
                  <c:v>42012</c:v>
                </c:pt>
                <c:pt idx="504">
                  <c:v>42013</c:v>
                </c:pt>
                <c:pt idx="505">
                  <c:v>42016</c:v>
                </c:pt>
                <c:pt idx="506">
                  <c:v>42017</c:v>
                </c:pt>
                <c:pt idx="507">
                  <c:v>42018</c:v>
                </c:pt>
                <c:pt idx="508">
                  <c:v>42019</c:v>
                </c:pt>
                <c:pt idx="509">
                  <c:v>42020</c:v>
                </c:pt>
                <c:pt idx="510">
                  <c:v>42024</c:v>
                </c:pt>
                <c:pt idx="511">
                  <c:v>42025</c:v>
                </c:pt>
                <c:pt idx="512">
                  <c:v>42026</c:v>
                </c:pt>
                <c:pt idx="513">
                  <c:v>42027</c:v>
                </c:pt>
                <c:pt idx="514">
                  <c:v>42030</c:v>
                </c:pt>
                <c:pt idx="515">
                  <c:v>42031</c:v>
                </c:pt>
                <c:pt idx="516">
                  <c:v>42032</c:v>
                </c:pt>
                <c:pt idx="517">
                  <c:v>42033</c:v>
                </c:pt>
                <c:pt idx="518">
                  <c:v>42034</c:v>
                </c:pt>
                <c:pt idx="519">
                  <c:v>42037</c:v>
                </c:pt>
                <c:pt idx="520">
                  <c:v>42038</c:v>
                </c:pt>
                <c:pt idx="521">
                  <c:v>42039</c:v>
                </c:pt>
                <c:pt idx="522">
                  <c:v>42040</c:v>
                </c:pt>
                <c:pt idx="523">
                  <c:v>42041</c:v>
                </c:pt>
                <c:pt idx="524">
                  <c:v>42044</c:v>
                </c:pt>
                <c:pt idx="525">
                  <c:v>42045</c:v>
                </c:pt>
                <c:pt idx="526">
                  <c:v>42046</c:v>
                </c:pt>
                <c:pt idx="527">
                  <c:v>42047</c:v>
                </c:pt>
                <c:pt idx="528">
                  <c:v>42048</c:v>
                </c:pt>
                <c:pt idx="529">
                  <c:v>42052</c:v>
                </c:pt>
                <c:pt idx="530">
                  <c:v>42053</c:v>
                </c:pt>
                <c:pt idx="531">
                  <c:v>42054</c:v>
                </c:pt>
                <c:pt idx="532">
                  <c:v>42055</c:v>
                </c:pt>
                <c:pt idx="533">
                  <c:v>42058</c:v>
                </c:pt>
                <c:pt idx="534">
                  <c:v>42059</c:v>
                </c:pt>
                <c:pt idx="535">
                  <c:v>42060</c:v>
                </c:pt>
                <c:pt idx="536">
                  <c:v>42061</c:v>
                </c:pt>
                <c:pt idx="537">
                  <c:v>42062</c:v>
                </c:pt>
                <c:pt idx="538">
                  <c:v>42065</c:v>
                </c:pt>
                <c:pt idx="539">
                  <c:v>42066</c:v>
                </c:pt>
                <c:pt idx="540">
                  <c:v>42067</c:v>
                </c:pt>
                <c:pt idx="541">
                  <c:v>42068</c:v>
                </c:pt>
                <c:pt idx="542">
                  <c:v>42069</c:v>
                </c:pt>
                <c:pt idx="543">
                  <c:v>42072</c:v>
                </c:pt>
                <c:pt idx="544">
                  <c:v>42073</c:v>
                </c:pt>
                <c:pt idx="545">
                  <c:v>42074</c:v>
                </c:pt>
                <c:pt idx="546">
                  <c:v>42075</c:v>
                </c:pt>
                <c:pt idx="547">
                  <c:v>42076</c:v>
                </c:pt>
                <c:pt idx="548">
                  <c:v>42079</c:v>
                </c:pt>
                <c:pt idx="549">
                  <c:v>42080</c:v>
                </c:pt>
                <c:pt idx="550">
                  <c:v>42081</c:v>
                </c:pt>
                <c:pt idx="551">
                  <c:v>42082</c:v>
                </c:pt>
                <c:pt idx="552">
                  <c:v>42083</c:v>
                </c:pt>
                <c:pt idx="553">
                  <c:v>42086</c:v>
                </c:pt>
                <c:pt idx="554">
                  <c:v>42087</c:v>
                </c:pt>
                <c:pt idx="555">
                  <c:v>42088</c:v>
                </c:pt>
                <c:pt idx="556">
                  <c:v>42089</c:v>
                </c:pt>
                <c:pt idx="557">
                  <c:v>42090</c:v>
                </c:pt>
                <c:pt idx="558">
                  <c:v>42093</c:v>
                </c:pt>
                <c:pt idx="559">
                  <c:v>42094</c:v>
                </c:pt>
                <c:pt idx="560">
                  <c:v>42095</c:v>
                </c:pt>
                <c:pt idx="561">
                  <c:v>42096</c:v>
                </c:pt>
                <c:pt idx="562">
                  <c:v>42100</c:v>
                </c:pt>
                <c:pt idx="563">
                  <c:v>42101</c:v>
                </c:pt>
                <c:pt idx="564">
                  <c:v>42102</c:v>
                </c:pt>
                <c:pt idx="565">
                  <c:v>42103</c:v>
                </c:pt>
                <c:pt idx="566">
                  <c:v>42104</c:v>
                </c:pt>
                <c:pt idx="567">
                  <c:v>42107</c:v>
                </c:pt>
                <c:pt idx="568">
                  <c:v>42108</c:v>
                </c:pt>
                <c:pt idx="569">
                  <c:v>42109</c:v>
                </c:pt>
                <c:pt idx="570">
                  <c:v>42110</c:v>
                </c:pt>
                <c:pt idx="571">
                  <c:v>42111</c:v>
                </c:pt>
                <c:pt idx="572">
                  <c:v>42114</c:v>
                </c:pt>
                <c:pt idx="573">
                  <c:v>42115</c:v>
                </c:pt>
                <c:pt idx="574">
                  <c:v>42116</c:v>
                </c:pt>
                <c:pt idx="575">
                  <c:v>42117</c:v>
                </c:pt>
                <c:pt idx="576">
                  <c:v>42118</c:v>
                </c:pt>
                <c:pt idx="577">
                  <c:v>42121</c:v>
                </c:pt>
                <c:pt idx="578">
                  <c:v>42122</c:v>
                </c:pt>
                <c:pt idx="579">
                  <c:v>42123</c:v>
                </c:pt>
                <c:pt idx="580">
                  <c:v>42124</c:v>
                </c:pt>
                <c:pt idx="581">
                  <c:v>42125</c:v>
                </c:pt>
                <c:pt idx="582">
                  <c:v>42128</c:v>
                </c:pt>
                <c:pt idx="583">
                  <c:v>42129</c:v>
                </c:pt>
                <c:pt idx="584">
                  <c:v>42130</c:v>
                </c:pt>
                <c:pt idx="585">
                  <c:v>42131</c:v>
                </c:pt>
                <c:pt idx="586">
                  <c:v>42132</c:v>
                </c:pt>
                <c:pt idx="587">
                  <c:v>42135</c:v>
                </c:pt>
                <c:pt idx="588">
                  <c:v>42136</c:v>
                </c:pt>
                <c:pt idx="589">
                  <c:v>42137</c:v>
                </c:pt>
                <c:pt idx="590">
                  <c:v>42138</c:v>
                </c:pt>
                <c:pt idx="591">
                  <c:v>42139</c:v>
                </c:pt>
                <c:pt idx="592">
                  <c:v>42142</c:v>
                </c:pt>
                <c:pt idx="593">
                  <c:v>42143</c:v>
                </c:pt>
                <c:pt idx="594">
                  <c:v>42144</c:v>
                </c:pt>
                <c:pt idx="595">
                  <c:v>42145</c:v>
                </c:pt>
                <c:pt idx="596">
                  <c:v>42146</c:v>
                </c:pt>
                <c:pt idx="597">
                  <c:v>42150</c:v>
                </c:pt>
                <c:pt idx="598">
                  <c:v>42151</c:v>
                </c:pt>
                <c:pt idx="599">
                  <c:v>42152</c:v>
                </c:pt>
                <c:pt idx="600">
                  <c:v>42153</c:v>
                </c:pt>
                <c:pt idx="601">
                  <c:v>42156</c:v>
                </c:pt>
                <c:pt idx="602">
                  <c:v>42157</c:v>
                </c:pt>
                <c:pt idx="603">
                  <c:v>42158</c:v>
                </c:pt>
                <c:pt idx="604">
                  <c:v>42159</c:v>
                </c:pt>
                <c:pt idx="605">
                  <c:v>42160</c:v>
                </c:pt>
                <c:pt idx="606">
                  <c:v>42163</c:v>
                </c:pt>
                <c:pt idx="607">
                  <c:v>42164</c:v>
                </c:pt>
                <c:pt idx="608">
                  <c:v>42165</c:v>
                </c:pt>
                <c:pt idx="609">
                  <c:v>42166</c:v>
                </c:pt>
                <c:pt idx="610">
                  <c:v>42167</c:v>
                </c:pt>
                <c:pt idx="611">
                  <c:v>42170</c:v>
                </c:pt>
                <c:pt idx="612">
                  <c:v>42171</c:v>
                </c:pt>
                <c:pt idx="613">
                  <c:v>42172</c:v>
                </c:pt>
                <c:pt idx="614">
                  <c:v>42173</c:v>
                </c:pt>
                <c:pt idx="615">
                  <c:v>42174</c:v>
                </c:pt>
                <c:pt idx="616">
                  <c:v>42177</c:v>
                </c:pt>
                <c:pt idx="617">
                  <c:v>42178</c:v>
                </c:pt>
                <c:pt idx="618">
                  <c:v>42179</c:v>
                </c:pt>
                <c:pt idx="619">
                  <c:v>42180</c:v>
                </c:pt>
                <c:pt idx="620">
                  <c:v>42181</c:v>
                </c:pt>
                <c:pt idx="621">
                  <c:v>42184</c:v>
                </c:pt>
                <c:pt idx="622">
                  <c:v>42185</c:v>
                </c:pt>
                <c:pt idx="623">
                  <c:v>42186</c:v>
                </c:pt>
                <c:pt idx="624">
                  <c:v>42187</c:v>
                </c:pt>
                <c:pt idx="625">
                  <c:v>42191</c:v>
                </c:pt>
                <c:pt idx="626">
                  <c:v>42192</c:v>
                </c:pt>
                <c:pt idx="627">
                  <c:v>42193</c:v>
                </c:pt>
                <c:pt idx="628">
                  <c:v>42194</c:v>
                </c:pt>
                <c:pt idx="629">
                  <c:v>42195</c:v>
                </c:pt>
                <c:pt idx="630">
                  <c:v>42198</c:v>
                </c:pt>
                <c:pt idx="631">
                  <c:v>42199</c:v>
                </c:pt>
                <c:pt idx="632">
                  <c:v>42200</c:v>
                </c:pt>
                <c:pt idx="633">
                  <c:v>42201</c:v>
                </c:pt>
                <c:pt idx="634">
                  <c:v>42202</c:v>
                </c:pt>
                <c:pt idx="635">
                  <c:v>42205</c:v>
                </c:pt>
                <c:pt idx="636">
                  <c:v>42206</c:v>
                </c:pt>
                <c:pt idx="637">
                  <c:v>42207</c:v>
                </c:pt>
                <c:pt idx="638">
                  <c:v>42208</c:v>
                </c:pt>
                <c:pt idx="639">
                  <c:v>42209</c:v>
                </c:pt>
                <c:pt idx="640">
                  <c:v>42212</c:v>
                </c:pt>
                <c:pt idx="641">
                  <c:v>42213</c:v>
                </c:pt>
                <c:pt idx="642">
                  <c:v>42214</c:v>
                </c:pt>
                <c:pt idx="643">
                  <c:v>42215</c:v>
                </c:pt>
                <c:pt idx="644">
                  <c:v>42216</c:v>
                </c:pt>
                <c:pt idx="645">
                  <c:v>42219</c:v>
                </c:pt>
                <c:pt idx="646">
                  <c:v>42220</c:v>
                </c:pt>
                <c:pt idx="647">
                  <c:v>42221</c:v>
                </c:pt>
                <c:pt idx="648">
                  <c:v>42222</c:v>
                </c:pt>
                <c:pt idx="649">
                  <c:v>42223</c:v>
                </c:pt>
                <c:pt idx="650">
                  <c:v>42226</c:v>
                </c:pt>
                <c:pt idx="651">
                  <c:v>42227</c:v>
                </c:pt>
                <c:pt idx="652">
                  <c:v>42228</c:v>
                </c:pt>
                <c:pt idx="653">
                  <c:v>42229</c:v>
                </c:pt>
                <c:pt idx="654">
                  <c:v>42230</c:v>
                </c:pt>
                <c:pt idx="655">
                  <c:v>42233</c:v>
                </c:pt>
                <c:pt idx="656">
                  <c:v>42234</c:v>
                </c:pt>
                <c:pt idx="657">
                  <c:v>42235</c:v>
                </c:pt>
                <c:pt idx="658">
                  <c:v>42236</c:v>
                </c:pt>
                <c:pt idx="659">
                  <c:v>42237</c:v>
                </c:pt>
                <c:pt idx="660">
                  <c:v>42240</c:v>
                </c:pt>
                <c:pt idx="661">
                  <c:v>42241</c:v>
                </c:pt>
                <c:pt idx="662">
                  <c:v>42242</c:v>
                </c:pt>
                <c:pt idx="663">
                  <c:v>42243</c:v>
                </c:pt>
                <c:pt idx="664">
                  <c:v>42244</c:v>
                </c:pt>
                <c:pt idx="665">
                  <c:v>42247</c:v>
                </c:pt>
                <c:pt idx="666">
                  <c:v>42248</c:v>
                </c:pt>
                <c:pt idx="667">
                  <c:v>42249</c:v>
                </c:pt>
                <c:pt idx="668">
                  <c:v>42250</c:v>
                </c:pt>
                <c:pt idx="669">
                  <c:v>42251</c:v>
                </c:pt>
                <c:pt idx="670">
                  <c:v>42255</c:v>
                </c:pt>
                <c:pt idx="671">
                  <c:v>42256</c:v>
                </c:pt>
                <c:pt idx="672">
                  <c:v>42257</c:v>
                </c:pt>
                <c:pt idx="673">
                  <c:v>42258</c:v>
                </c:pt>
                <c:pt idx="674">
                  <c:v>42261</c:v>
                </c:pt>
                <c:pt idx="675">
                  <c:v>42262</c:v>
                </c:pt>
                <c:pt idx="676">
                  <c:v>42263</c:v>
                </c:pt>
                <c:pt idx="677">
                  <c:v>42264</c:v>
                </c:pt>
                <c:pt idx="678">
                  <c:v>42265</c:v>
                </c:pt>
                <c:pt idx="679">
                  <c:v>42268</c:v>
                </c:pt>
                <c:pt idx="680">
                  <c:v>42269</c:v>
                </c:pt>
                <c:pt idx="681">
                  <c:v>42270</c:v>
                </c:pt>
                <c:pt idx="682">
                  <c:v>42271</c:v>
                </c:pt>
                <c:pt idx="683">
                  <c:v>42272</c:v>
                </c:pt>
                <c:pt idx="684">
                  <c:v>42275</c:v>
                </c:pt>
                <c:pt idx="685">
                  <c:v>42276</c:v>
                </c:pt>
                <c:pt idx="686">
                  <c:v>42277</c:v>
                </c:pt>
                <c:pt idx="687">
                  <c:v>42278</c:v>
                </c:pt>
                <c:pt idx="688">
                  <c:v>42279</c:v>
                </c:pt>
                <c:pt idx="689">
                  <c:v>42282</c:v>
                </c:pt>
                <c:pt idx="690">
                  <c:v>42283</c:v>
                </c:pt>
                <c:pt idx="691">
                  <c:v>42284</c:v>
                </c:pt>
                <c:pt idx="692">
                  <c:v>42285</c:v>
                </c:pt>
                <c:pt idx="693">
                  <c:v>42286</c:v>
                </c:pt>
                <c:pt idx="694">
                  <c:v>42290</c:v>
                </c:pt>
                <c:pt idx="695">
                  <c:v>42291</c:v>
                </c:pt>
                <c:pt idx="696">
                  <c:v>42292</c:v>
                </c:pt>
                <c:pt idx="697">
                  <c:v>42293</c:v>
                </c:pt>
                <c:pt idx="698">
                  <c:v>42296</c:v>
                </c:pt>
                <c:pt idx="699">
                  <c:v>42297</c:v>
                </c:pt>
                <c:pt idx="700">
                  <c:v>42298</c:v>
                </c:pt>
                <c:pt idx="701">
                  <c:v>42299</c:v>
                </c:pt>
                <c:pt idx="702">
                  <c:v>42300</c:v>
                </c:pt>
                <c:pt idx="703">
                  <c:v>42303</c:v>
                </c:pt>
                <c:pt idx="704">
                  <c:v>42304</c:v>
                </c:pt>
                <c:pt idx="705">
                  <c:v>42305</c:v>
                </c:pt>
                <c:pt idx="706">
                  <c:v>42306</c:v>
                </c:pt>
                <c:pt idx="707">
                  <c:v>42307</c:v>
                </c:pt>
                <c:pt idx="708">
                  <c:v>42310</c:v>
                </c:pt>
                <c:pt idx="709">
                  <c:v>42311</c:v>
                </c:pt>
                <c:pt idx="710">
                  <c:v>42312</c:v>
                </c:pt>
                <c:pt idx="711">
                  <c:v>42313</c:v>
                </c:pt>
                <c:pt idx="712">
                  <c:v>42314</c:v>
                </c:pt>
                <c:pt idx="713">
                  <c:v>42317</c:v>
                </c:pt>
                <c:pt idx="714">
                  <c:v>42318</c:v>
                </c:pt>
                <c:pt idx="715">
                  <c:v>42320</c:v>
                </c:pt>
                <c:pt idx="716">
                  <c:v>42321</c:v>
                </c:pt>
                <c:pt idx="717">
                  <c:v>42324</c:v>
                </c:pt>
                <c:pt idx="718">
                  <c:v>42325</c:v>
                </c:pt>
                <c:pt idx="719">
                  <c:v>42326</c:v>
                </c:pt>
                <c:pt idx="720">
                  <c:v>42327</c:v>
                </c:pt>
                <c:pt idx="721">
                  <c:v>42328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42335</c:v>
                </c:pt>
                <c:pt idx="726">
                  <c:v>42338</c:v>
                </c:pt>
                <c:pt idx="727">
                  <c:v>42339</c:v>
                </c:pt>
                <c:pt idx="728">
                  <c:v>42340</c:v>
                </c:pt>
                <c:pt idx="729">
                  <c:v>42341</c:v>
                </c:pt>
                <c:pt idx="730">
                  <c:v>42342</c:v>
                </c:pt>
                <c:pt idx="731">
                  <c:v>42345</c:v>
                </c:pt>
                <c:pt idx="732">
                  <c:v>42346</c:v>
                </c:pt>
                <c:pt idx="733">
                  <c:v>42347</c:v>
                </c:pt>
                <c:pt idx="734">
                  <c:v>42348</c:v>
                </c:pt>
                <c:pt idx="735">
                  <c:v>42349</c:v>
                </c:pt>
                <c:pt idx="736">
                  <c:v>42352</c:v>
                </c:pt>
                <c:pt idx="737">
                  <c:v>42353</c:v>
                </c:pt>
                <c:pt idx="738">
                  <c:v>42354</c:v>
                </c:pt>
                <c:pt idx="739">
                  <c:v>42355</c:v>
                </c:pt>
                <c:pt idx="740">
                  <c:v>42356</c:v>
                </c:pt>
                <c:pt idx="741">
                  <c:v>42359</c:v>
                </c:pt>
                <c:pt idx="742">
                  <c:v>42360</c:v>
                </c:pt>
                <c:pt idx="743">
                  <c:v>42361</c:v>
                </c:pt>
                <c:pt idx="744">
                  <c:v>42362</c:v>
                </c:pt>
                <c:pt idx="745">
                  <c:v>42366</c:v>
                </c:pt>
                <c:pt idx="746">
                  <c:v>42367</c:v>
                </c:pt>
                <c:pt idx="747">
                  <c:v>42368</c:v>
                </c:pt>
                <c:pt idx="748">
                  <c:v>42369</c:v>
                </c:pt>
              </c:numCache>
            </c:numRef>
          </c:cat>
          <c:val>
            <c:numRef>
              <c:f>Sheet1!$D$2:$D$750</c:f>
              <c:numCache>
                <c:formatCode>General</c:formatCode>
                <c:ptCount val="749"/>
                <c:pt idx="0">
                  <c:v>0.17</c:v>
                </c:pt>
                <c:pt idx="1">
                  <c:v>0.16</c:v>
                </c:pt>
                <c:pt idx="2">
                  <c:v>0.16</c:v>
                </c:pt>
                <c:pt idx="3">
                  <c:v>0.16</c:v>
                </c:pt>
                <c:pt idx="4">
                  <c:v>0.16</c:v>
                </c:pt>
                <c:pt idx="5">
                  <c:v>0.16</c:v>
                </c:pt>
                <c:pt idx="6">
                  <c:v>0.16</c:v>
                </c:pt>
                <c:pt idx="7">
                  <c:v>0.16</c:v>
                </c:pt>
                <c:pt idx="8">
                  <c:v>0.16</c:v>
                </c:pt>
                <c:pt idx="9">
                  <c:v>0.17</c:v>
                </c:pt>
                <c:pt idx="10">
                  <c:v>0.16</c:v>
                </c:pt>
                <c:pt idx="11">
                  <c:v>0.16</c:v>
                </c:pt>
                <c:pt idx="12">
                  <c:v>0.16</c:v>
                </c:pt>
                <c:pt idx="13">
                  <c:v>0.16</c:v>
                </c:pt>
                <c:pt idx="14">
                  <c:v>0.16</c:v>
                </c:pt>
                <c:pt idx="15">
                  <c:v>0.16</c:v>
                </c:pt>
                <c:pt idx="16">
                  <c:v>0.16</c:v>
                </c:pt>
                <c:pt idx="17">
                  <c:v>0.16</c:v>
                </c:pt>
                <c:pt idx="18">
                  <c:v>0.17</c:v>
                </c:pt>
                <c:pt idx="19">
                  <c:v>0.17</c:v>
                </c:pt>
                <c:pt idx="20">
                  <c:v>0.17</c:v>
                </c:pt>
                <c:pt idx="21">
                  <c:v>0.18000000000000002</c:v>
                </c:pt>
                <c:pt idx="22">
                  <c:v>0.18000000000000002</c:v>
                </c:pt>
                <c:pt idx="23">
                  <c:v>0.18000000000000002</c:v>
                </c:pt>
                <c:pt idx="24">
                  <c:v>0.18000000000000002</c:v>
                </c:pt>
                <c:pt idx="25">
                  <c:v>0.18000000000000002</c:v>
                </c:pt>
                <c:pt idx="26">
                  <c:v>0.18000000000000002</c:v>
                </c:pt>
                <c:pt idx="27">
                  <c:v>0.18000000000000002</c:v>
                </c:pt>
                <c:pt idx="28">
                  <c:v>0.18000000000000002</c:v>
                </c:pt>
                <c:pt idx="29">
                  <c:v>0.18000000000000002</c:v>
                </c:pt>
                <c:pt idx="30">
                  <c:v>0.18000000000000002</c:v>
                </c:pt>
                <c:pt idx="31">
                  <c:v>0.18000000000000002</c:v>
                </c:pt>
                <c:pt idx="32">
                  <c:v>0.18000000000000002</c:v>
                </c:pt>
                <c:pt idx="33">
                  <c:v>0.18000000000000002</c:v>
                </c:pt>
                <c:pt idx="34">
                  <c:v>0.18000000000000002</c:v>
                </c:pt>
                <c:pt idx="35">
                  <c:v>0.18000000000000002</c:v>
                </c:pt>
                <c:pt idx="36">
                  <c:v>0.18000000000000002</c:v>
                </c:pt>
                <c:pt idx="37">
                  <c:v>0.17</c:v>
                </c:pt>
                <c:pt idx="38">
                  <c:v>0.17</c:v>
                </c:pt>
                <c:pt idx="39">
                  <c:v>0.17</c:v>
                </c:pt>
                <c:pt idx="40">
                  <c:v>0.17</c:v>
                </c:pt>
                <c:pt idx="41">
                  <c:v>0.17</c:v>
                </c:pt>
                <c:pt idx="42">
                  <c:v>0.17</c:v>
                </c:pt>
                <c:pt idx="43">
                  <c:v>0.17</c:v>
                </c:pt>
                <c:pt idx="44">
                  <c:v>0.17</c:v>
                </c:pt>
                <c:pt idx="45">
                  <c:v>0.17</c:v>
                </c:pt>
                <c:pt idx="46">
                  <c:v>0.17</c:v>
                </c:pt>
                <c:pt idx="47">
                  <c:v>0.17</c:v>
                </c:pt>
                <c:pt idx="48">
                  <c:v>0.17</c:v>
                </c:pt>
                <c:pt idx="49">
                  <c:v>0.17</c:v>
                </c:pt>
                <c:pt idx="50">
                  <c:v>0.17</c:v>
                </c:pt>
                <c:pt idx="51">
                  <c:v>0.17</c:v>
                </c:pt>
                <c:pt idx="52">
                  <c:v>0.17</c:v>
                </c:pt>
                <c:pt idx="53">
                  <c:v>0.17</c:v>
                </c:pt>
                <c:pt idx="54">
                  <c:v>0.17</c:v>
                </c:pt>
                <c:pt idx="55">
                  <c:v>0.17</c:v>
                </c:pt>
                <c:pt idx="56">
                  <c:v>0.17</c:v>
                </c:pt>
                <c:pt idx="57">
                  <c:v>0.17</c:v>
                </c:pt>
                <c:pt idx="58">
                  <c:v>0.17</c:v>
                </c:pt>
                <c:pt idx="59">
                  <c:v>0.17</c:v>
                </c:pt>
                <c:pt idx="60">
                  <c:v>0.17</c:v>
                </c:pt>
                <c:pt idx="61">
                  <c:v>0.17</c:v>
                </c:pt>
                <c:pt idx="62">
                  <c:v>0.17</c:v>
                </c:pt>
                <c:pt idx="63">
                  <c:v>0.17</c:v>
                </c:pt>
                <c:pt idx="64">
                  <c:v>0.17</c:v>
                </c:pt>
                <c:pt idx="65">
                  <c:v>0.18000000000000002</c:v>
                </c:pt>
                <c:pt idx="66">
                  <c:v>0.18000000000000002</c:v>
                </c:pt>
                <c:pt idx="67">
                  <c:v>0.18000000000000002</c:v>
                </c:pt>
                <c:pt idx="68">
                  <c:v>0.18000000000000002</c:v>
                </c:pt>
                <c:pt idx="69">
                  <c:v>0.18000000000000002</c:v>
                </c:pt>
                <c:pt idx="70">
                  <c:v>0.18000000000000002</c:v>
                </c:pt>
                <c:pt idx="71">
                  <c:v>0.18000000000000002</c:v>
                </c:pt>
                <c:pt idx="72">
                  <c:v>0.18000000000000002</c:v>
                </c:pt>
                <c:pt idx="73">
                  <c:v>0.18000000000000002</c:v>
                </c:pt>
                <c:pt idx="74">
                  <c:v>0.18000000000000002</c:v>
                </c:pt>
                <c:pt idx="75">
                  <c:v>0.18000000000000002</c:v>
                </c:pt>
                <c:pt idx="76">
                  <c:v>0.18000000000000002</c:v>
                </c:pt>
                <c:pt idx="77">
                  <c:v>0.18000000000000002</c:v>
                </c:pt>
                <c:pt idx="78">
                  <c:v>0.17</c:v>
                </c:pt>
                <c:pt idx="79">
                  <c:v>0.17</c:v>
                </c:pt>
                <c:pt idx="80">
                  <c:v>0.17</c:v>
                </c:pt>
                <c:pt idx="81">
                  <c:v>0.17</c:v>
                </c:pt>
                <c:pt idx="82">
                  <c:v>0.17</c:v>
                </c:pt>
                <c:pt idx="83">
                  <c:v>0.17</c:v>
                </c:pt>
                <c:pt idx="84">
                  <c:v>0.17</c:v>
                </c:pt>
                <c:pt idx="85">
                  <c:v>0.17</c:v>
                </c:pt>
                <c:pt idx="86">
                  <c:v>0.17</c:v>
                </c:pt>
                <c:pt idx="87">
                  <c:v>0.17</c:v>
                </c:pt>
                <c:pt idx="88">
                  <c:v>0.17</c:v>
                </c:pt>
                <c:pt idx="89">
                  <c:v>0.17</c:v>
                </c:pt>
                <c:pt idx="90">
                  <c:v>0.17</c:v>
                </c:pt>
                <c:pt idx="91">
                  <c:v>0.17</c:v>
                </c:pt>
                <c:pt idx="92">
                  <c:v>0.17</c:v>
                </c:pt>
                <c:pt idx="93">
                  <c:v>0.17</c:v>
                </c:pt>
                <c:pt idx="94">
                  <c:v>0.17</c:v>
                </c:pt>
                <c:pt idx="95">
                  <c:v>0.17</c:v>
                </c:pt>
                <c:pt idx="96">
                  <c:v>0.17</c:v>
                </c:pt>
                <c:pt idx="97">
                  <c:v>0.17</c:v>
                </c:pt>
                <c:pt idx="98">
                  <c:v>0.17</c:v>
                </c:pt>
                <c:pt idx="99">
                  <c:v>0.17</c:v>
                </c:pt>
                <c:pt idx="100">
                  <c:v>0.17</c:v>
                </c:pt>
                <c:pt idx="101">
                  <c:v>0.17</c:v>
                </c:pt>
                <c:pt idx="102">
                  <c:v>0.17</c:v>
                </c:pt>
                <c:pt idx="103">
                  <c:v>0.17</c:v>
                </c:pt>
                <c:pt idx="104">
                  <c:v>0.17</c:v>
                </c:pt>
                <c:pt idx="105">
                  <c:v>0.17</c:v>
                </c:pt>
                <c:pt idx="106">
                  <c:v>0.17</c:v>
                </c:pt>
                <c:pt idx="107">
                  <c:v>0.17</c:v>
                </c:pt>
                <c:pt idx="108">
                  <c:v>0.17</c:v>
                </c:pt>
                <c:pt idx="109">
                  <c:v>0.17</c:v>
                </c:pt>
                <c:pt idx="110">
                  <c:v>0.17</c:v>
                </c:pt>
                <c:pt idx="111">
                  <c:v>0.17</c:v>
                </c:pt>
                <c:pt idx="112">
                  <c:v>0.17</c:v>
                </c:pt>
                <c:pt idx="113">
                  <c:v>0.17</c:v>
                </c:pt>
                <c:pt idx="114">
                  <c:v>0.17</c:v>
                </c:pt>
                <c:pt idx="115">
                  <c:v>0.17</c:v>
                </c:pt>
                <c:pt idx="116">
                  <c:v>0.17</c:v>
                </c:pt>
                <c:pt idx="117">
                  <c:v>0.17</c:v>
                </c:pt>
                <c:pt idx="118">
                  <c:v>0.17</c:v>
                </c:pt>
                <c:pt idx="119">
                  <c:v>0.17</c:v>
                </c:pt>
                <c:pt idx="120">
                  <c:v>0.17</c:v>
                </c:pt>
                <c:pt idx="121">
                  <c:v>0.16</c:v>
                </c:pt>
                <c:pt idx="122">
                  <c:v>0.16</c:v>
                </c:pt>
                <c:pt idx="123">
                  <c:v>0.16</c:v>
                </c:pt>
                <c:pt idx="124">
                  <c:v>0.17</c:v>
                </c:pt>
                <c:pt idx="125">
                  <c:v>0.17</c:v>
                </c:pt>
                <c:pt idx="126">
                  <c:v>0.17</c:v>
                </c:pt>
                <c:pt idx="127">
                  <c:v>0.17</c:v>
                </c:pt>
                <c:pt idx="128">
                  <c:v>0.17</c:v>
                </c:pt>
                <c:pt idx="129">
                  <c:v>0.17</c:v>
                </c:pt>
                <c:pt idx="130">
                  <c:v>0.17</c:v>
                </c:pt>
                <c:pt idx="131">
                  <c:v>0.17</c:v>
                </c:pt>
                <c:pt idx="132">
                  <c:v>0.17</c:v>
                </c:pt>
                <c:pt idx="133">
                  <c:v>0.17</c:v>
                </c:pt>
                <c:pt idx="134">
                  <c:v>0.16</c:v>
                </c:pt>
                <c:pt idx="135">
                  <c:v>0.16</c:v>
                </c:pt>
                <c:pt idx="136">
                  <c:v>0.16</c:v>
                </c:pt>
                <c:pt idx="137">
                  <c:v>0.16</c:v>
                </c:pt>
                <c:pt idx="138">
                  <c:v>0.16</c:v>
                </c:pt>
                <c:pt idx="139">
                  <c:v>0.16</c:v>
                </c:pt>
                <c:pt idx="140">
                  <c:v>0.15000000000000002</c:v>
                </c:pt>
                <c:pt idx="141">
                  <c:v>0.15000000000000002</c:v>
                </c:pt>
                <c:pt idx="142">
                  <c:v>0.15000000000000002</c:v>
                </c:pt>
                <c:pt idx="143">
                  <c:v>0.15000000000000002</c:v>
                </c:pt>
                <c:pt idx="144">
                  <c:v>0.15000000000000002</c:v>
                </c:pt>
                <c:pt idx="145">
                  <c:v>0.15000000000000002</c:v>
                </c:pt>
                <c:pt idx="146">
                  <c:v>0.15000000000000002</c:v>
                </c:pt>
                <c:pt idx="147">
                  <c:v>0.15000000000000002</c:v>
                </c:pt>
                <c:pt idx="148">
                  <c:v>0.15000000000000002</c:v>
                </c:pt>
                <c:pt idx="149">
                  <c:v>0.15000000000000002</c:v>
                </c:pt>
                <c:pt idx="150">
                  <c:v>0.15000000000000002</c:v>
                </c:pt>
                <c:pt idx="151">
                  <c:v>0.15000000000000002</c:v>
                </c:pt>
                <c:pt idx="152">
                  <c:v>0.15000000000000002</c:v>
                </c:pt>
                <c:pt idx="153">
                  <c:v>0.15000000000000002</c:v>
                </c:pt>
                <c:pt idx="154">
                  <c:v>0.15000000000000002</c:v>
                </c:pt>
                <c:pt idx="155">
                  <c:v>0.15000000000000002</c:v>
                </c:pt>
                <c:pt idx="156">
                  <c:v>0.15000000000000002</c:v>
                </c:pt>
                <c:pt idx="157">
                  <c:v>0.15000000000000002</c:v>
                </c:pt>
                <c:pt idx="158">
                  <c:v>0.15000000000000002</c:v>
                </c:pt>
                <c:pt idx="159">
                  <c:v>0.15000000000000002</c:v>
                </c:pt>
                <c:pt idx="160">
                  <c:v>0.15000000000000002</c:v>
                </c:pt>
                <c:pt idx="161">
                  <c:v>0.15000000000000002</c:v>
                </c:pt>
                <c:pt idx="162">
                  <c:v>0.15000000000000002</c:v>
                </c:pt>
                <c:pt idx="163">
                  <c:v>0.15000000000000002</c:v>
                </c:pt>
                <c:pt idx="164">
                  <c:v>0.15000000000000002</c:v>
                </c:pt>
                <c:pt idx="165">
                  <c:v>0.15000000000000002</c:v>
                </c:pt>
                <c:pt idx="166">
                  <c:v>0.15000000000000002</c:v>
                </c:pt>
                <c:pt idx="167">
                  <c:v>0.15000000000000002</c:v>
                </c:pt>
                <c:pt idx="168">
                  <c:v>0.16</c:v>
                </c:pt>
                <c:pt idx="169">
                  <c:v>0.16</c:v>
                </c:pt>
                <c:pt idx="170">
                  <c:v>0.16</c:v>
                </c:pt>
                <c:pt idx="171">
                  <c:v>0.16</c:v>
                </c:pt>
                <c:pt idx="172">
                  <c:v>0.16</c:v>
                </c:pt>
                <c:pt idx="173">
                  <c:v>0.16</c:v>
                </c:pt>
                <c:pt idx="174">
                  <c:v>0.16</c:v>
                </c:pt>
                <c:pt idx="175">
                  <c:v>0.16</c:v>
                </c:pt>
                <c:pt idx="176">
                  <c:v>0.16</c:v>
                </c:pt>
                <c:pt idx="177">
                  <c:v>0.16</c:v>
                </c:pt>
                <c:pt idx="178">
                  <c:v>0.16</c:v>
                </c:pt>
                <c:pt idx="179">
                  <c:v>0.16</c:v>
                </c:pt>
                <c:pt idx="180">
                  <c:v>0.16</c:v>
                </c:pt>
                <c:pt idx="181">
                  <c:v>0.16</c:v>
                </c:pt>
                <c:pt idx="182">
                  <c:v>0.16</c:v>
                </c:pt>
                <c:pt idx="183">
                  <c:v>0.16</c:v>
                </c:pt>
                <c:pt idx="184">
                  <c:v>0.16</c:v>
                </c:pt>
                <c:pt idx="185">
                  <c:v>0.16</c:v>
                </c:pt>
                <c:pt idx="186">
                  <c:v>0.16</c:v>
                </c:pt>
                <c:pt idx="187">
                  <c:v>0.16</c:v>
                </c:pt>
                <c:pt idx="188">
                  <c:v>0.15000000000000002</c:v>
                </c:pt>
                <c:pt idx="189">
                  <c:v>0.15000000000000002</c:v>
                </c:pt>
                <c:pt idx="190">
                  <c:v>0.15000000000000002</c:v>
                </c:pt>
                <c:pt idx="191">
                  <c:v>0.15000000000000002</c:v>
                </c:pt>
                <c:pt idx="192">
                  <c:v>0.15000000000000002</c:v>
                </c:pt>
                <c:pt idx="193">
                  <c:v>0.15000000000000002</c:v>
                </c:pt>
                <c:pt idx="194">
                  <c:v>0.15000000000000002</c:v>
                </c:pt>
                <c:pt idx="195">
                  <c:v>0.15000000000000002</c:v>
                </c:pt>
                <c:pt idx="196">
                  <c:v>0.15000000000000002</c:v>
                </c:pt>
                <c:pt idx="197">
                  <c:v>0.15000000000000002</c:v>
                </c:pt>
                <c:pt idx="198">
                  <c:v>0.14000000000000001</c:v>
                </c:pt>
                <c:pt idx="199">
                  <c:v>0.14000000000000001</c:v>
                </c:pt>
                <c:pt idx="200">
                  <c:v>0.14000000000000001</c:v>
                </c:pt>
                <c:pt idx="201">
                  <c:v>0.14000000000000001</c:v>
                </c:pt>
                <c:pt idx="202">
                  <c:v>0.14000000000000001</c:v>
                </c:pt>
                <c:pt idx="203">
                  <c:v>0.14000000000000001</c:v>
                </c:pt>
                <c:pt idx="204">
                  <c:v>0.14000000000000001</c:v>
                </c:pt>
                <c:pt idx="205">
                  <c:v>0.14000000000000001</c:v>
                </c:pt>
                <c:pt idx="206">
                  <c:v>0.14000000000000001</c:v>
                </c:pt>
                <c:pt idx="207">
                  <c:v>0.14000000000000001</c:v>
                </c:pt>
                <c:pt idx="208">
                  <c:v>0.14000000000000001</c:v>
                </c:pt>
                <c:pt idx="209">
                  <c:v>0.14000000000000001</c:v>
                </c:pt>
                <c:pt idx="210">
                  <c:v>0.15000000000000002</c:v>
                </c:pt>
                <c:pt idx="211">
                  <c:v>0.15000000000000002</c:v>
                </c:pt>
                <c:pt idx="212">
                  <c:v>0.15000000000000002</c:v>
                </c:pt>
                <c:pt idx="213">
                  <c:v>0.15000000000000002</c:v>
                </c:pt>
                <c:pt idx="214">
                  <c:v>0.15000000000000002</c:v>
                </c:pt>
                <c:pt idx="215">
                  <c:v>0.15000000000000002</c:v>
                </c:pt>
                <c:pt idx="216">
                  <c:v>0.15000000000000002</c:v>
                </c:pt>
                <c:pt idx="217">
                  <c:v>0.15000000000000002</c:v>
                </c:pt>
                <c:pt idx="218">
                  <c:v>0.15000000000000002</c:v>
                </c:pt>
                <c:pt idx="219">
                  <c:v>0.15000000000000002</c:v>
                </c:pt>
                <c:pt idx="220">
                  <c:v>0.15000000000000002</c:v>
                </c:pt>
                <c:pt idx="221">
                  <c:v>0.15000000000000002</c:v>
                </c:pt>
                <c:pt idx="222">
                  <c:v>0.15000000000000002</c:v>
                </c:pt>
                <c:pt idx="223">
                  <c:v>0.15000000000000002</c:v>
                </c:pt>
                <c:pt idx="224">
                  <c:v>0.15000000000000002</c:v>
                </c:pt>
                <c:pt idx="225">
                  <c:v>0.15000000000000002</c:v>
                </c:pt>
                <c:pt idx="226">
                  <c:v>0.15000000000000002</c:v>
                </c:pt>
                <c:pt idx="227">
                  <c:v>0.15000000000000002</c:v>
                </c:pt>
                <c:pt idx="228">
                  <c:v>0.15000000000000002</c:v>
                </c:pt>
                <c:pt idx="229">
                  <c:v>0.16</c:v>
                </c:pt>
                <c:pt idx="230">
                  <c:v>0.16</c:v>
                </c:pt>
                <c:pt idx="231">
                  <c:v>0.16</c:v>
                </c:pt>
                <c:pt idx="232">
                  <c:v>0.16</c:v>
                </c:pt>
                <c:pt idx="233">
                  <c:v>0.16</c:v>
                </c:pt>
                <c:pt idx="234">
                  <c:v>0.16</c:v>
                </c:pt>
                <c:pt idx="235">
                  <c:v>0.16</c:v>
                </c:pt>
                <c:pt idx="236">
                  <c:v>0.16</c:v>
                </c:pt>
                <c:pt idx="237">
                  <c:v>0.16</c:v>
                </c:pt>
                <c:pt idx="238">
                  <c:v>0.15000000000000002</c:v>
                </c:pt>
                <c:pt idx="239">
                  <c:v>0.15000000000000002</c:v>
                </c:pt>
                <c:pt idx="240">
                  <c:v>0.15000000000000002</c:v>
                </c:pt>
                <c:pt idx="241">
                  <c:v>0.15000000000000002</c:v>
                </c:pt>
                <c:pt idx="242">
                  <c:v>0.15000000000000002</c:v>
                </c:pt>
                <c:pt idx="243">
                  <c:v>0.15000000000000002</c:v>
                </c:pt>
                <c:pt idx="244">
                  <c:v>0.15000000000000002</c:v>
                </c:pt>
                <c:pt idx="245">
                  <c:v>0.15000000000000002</c:v>
                </c:pt>
                <c:pt idx="246">
                  <c:v>0.15000000000000002</c:v>
                </c:pt>
                <c:pt idx="247">
                  <c:v>0.15000000000000002</c:v>
                </c:pt>
                <c:pt idx="248">
                  <c:v>0.15000000000000002</c:v>
                </c:pt>
                <c:pt idx="249">
                  <c:v>0.15000000000000002</c:v>
                </c:pt>
                <c:pt idx="250">
                  <c:v>0.15000000000000002</c:v>
                </c:pt>
                <c:pt idx="251">
                  <c:v>0.15000000000000002</c:v>
                </c:pt>
                <c:pt idx="252">
                  <c:v>0.12000000000000001</c:v>
                </c:pt>
                <c:pt idx="253">
                  <c:v>0.12000000000000001</c:v>
                </c:pt>
                <c:pt idx="254">
                  <c:v>0.12000000000000001</c:v>
                </c:pt>
                <c:pt idx="255">
                  <c:v>0.12000000000000001</c:v>
                </c:pt>
                <c:pt idx="256">
                  <c:v>0.12000000000000001</c:v>
                </c:pt>
                <c:pt idx="257">
                  <c:v>0.12000000000000001</c:v>
                </c:pt>
                <c:pt idx="258">
                  <c:v>0.12000000000000001</c:v>
                </c:pt>
                <c:pt idx="259">
                  <c:v>0.12000000000000001</c:v>
                </c:pt>
                <c:pt idx="260">
                  <c:v>0.12000000000000001</c:v>
                </c:pt>
                <c:pt idx="261">
                  <c:v>0.12000000000000001</c:v>
                </c:pt>
                <c:pt idx="262">
                  <c:v>0.12000000000000001</c:v>
                </c:pt>
                <c:pt idx="263">
                  <c:v>0.12000000000000001</c:v>
                </c:pt>
                <c:pt idx="264">
                  <c:v>0.12000000000000001</c:v>
                </c:pt>
                <c:pt idx="265">
                  <c:v>0.12000000000000001</c:v>
                </c:pt>
                <c:pt idx="266">
                  <c:v>0.12000000000000001</c:v>
                </c:pt>
                <c:pt idx="267">
                  <c:v>0.12000000000000001</c:v>
                </c:pt>
                <c:pt idx="268">
                  <c:v>0.12000000000000001</c:v>
                </c:pt>
                <c:pt idx="269">
                  <c:v>0.12000000000000001</c:v>
                </c:pt>
                <c:pt idx="270">
                  <c:v>0.12000000000000001</c:v>
                </c:pt>
                <c:pt idx="271">
                  <c:v>0.13</c:v>
                </c:pt>
                <c:pt idx="272">
                  <c:v>0.13</c:v>
                </c:pt>
                <c:pt idx="273">
                  <c:v>0.13</c:v>
                </c:pt>
                <c:pt idx="274">
                  <c:v>0.13</c:v>
                </c:pt>
                <c:pt idx="275">
                  <c:v>0.13</c:v>
                </c:pt>
                <c:pt idx="276">
                  <c:v>0.13</c:v>
                </c:pt>
                <c:pt idx="277">
                  <c:v>0.13</c:v>
                </c:pt>
                <c:pt idx="278">
                  <c:v>0.13</c:v>
                </c:pt>
                <c:pt idx="279">
                  <c:v>0.13</c:v>
                </c:pt>
                <c:pt idx="280">
                  <c:v>0.13</c:v>
                </c:pt>
                <c:pt idx="281">
                  <c:v>0.13</c:v>
                </c:pt>
                <c:pt idx="282">
                  <c:v>0.13</c:v>
                </c:pt>
                <c:pt idx="283">
                  <c:v>0.13</c:v>
                </c:pt>
                <c:pt idx="284">
                  <c:v>0.13</c:v>
                </c:pt>
                <c:pt idx="285">
                  <c:v>0.13</c:v>
                </c:pt>
                <c:pt idx="286">
                  <c:v>0.13</c:v>
                </c:pt>
                <c:pt idx="287">
                  <c:v>0.13</c:v>
                </c:pt>
                <c:pt idx="288">
                  <c:v>0.12000000000000001</c:v>
                </c:pt>
                <c:pt idx="289">
                  <c:v>0.12000000000000001</c:v>
                </c:pt>
                <c:pt idx="290">
                  <c:v>0.13</c:v>
                </c:pt>
                <c:pt idx="291">
                  <c:v>0.13</c:v>
                </c:pt>
                <c:pt idx="292">
                  <c:v>0.13</c:v>
                </c:pt>
                <c:pt idx="293">
                  <c:v>0.12000000000000001</c:v>
                </c:pt>
                <c:pt idx="294">
                  <c:v>0.12000000000000001</c:v>
                </c:pt>
                <c:pt idx="295">
                  <c:v>0.12000000000000001</c:v>
                </c:pt>
                <c:pt idx="296">
                  <c:v>0.12000000000000001</c:v>
                </c:pt>
                <c:pt idx="297">
                  <c:v>0.12000000000000001</c:v>
                </c:pt>
                <c:pt idx="298">
                  <c:v>0.12000000000000001</c:v>
                </c:pt>
                <c:pt idx="299">
                  <c:v>0.11</c:v>
                </c:pt>
                <c:pt idx="300">
                  <c:v>0.11</c:v>
                </c:pt>
                <c:pt idx="301">
                  <c:v>0.11</c:v>
                </c:pt>
                <c:pt idx="302">
                  <c:v>0.11</c:v>
                </c:pt>
                <c:pt idx="303">
                  <c:v>0.11</c:v>
                </c:pt>
                <c:pt idx="304">
                  <c:v>0.11</c:v>
                </c:pt>
                <c:pt idx="305">
                  <c:v>0.11</c:v>
                </c:pt>
                <c:pt idx="306">
                  <c:v>0.11</c:v>
                </c:pt>
                <c:pt idx="307">
                  <c:v>0.11</c:v>
                </c:pt>
                <c:pt idx="308">
                  <c:v>0.11</c:v>
                </c:pt>
                <c:pt idx="309">
                  <c:v>0.11</c:v>
                </c:pt>
                <c:pt idx="310">
                  <c:v>0.11</c:v>
                </c:pt>
                <c:pt idx="311">
                  <c:v>0.11</c:v>
                </c:pt>
                <c:pt idx="312">
                  <c:v>0.11</c:v>
                </c:pt>
                <c:pt idx="313">
                  <c:v>0.11</c:v>
                </c:pt>
                <c:pt idx="314">
                  <c:v>0.11</c:v>
                </c:pt>
                <c:pt idx="315">
                  <c:v>0.11</c:v>
                </c:pt>
                <c:pt idx="316">
                  <c:v>0.11</c:v>
                </c:pt>
                <c:pt idx="317">
                  <c:v>0.11</c:v>
                </c:pt>
                <c:pt idx="318">
                  <c:v>0.11</c:v>
                </c:pt>
                <c:pt idx="319">
                  <c:v>0.11</c:v>
                </c:pt>
                <c:pt idx="320">
                  <c:v>0.11</c:v>
                </c:pt>
                <c:pt idx="321">
                  <c:v>0.11</c:v>
                </c:pt>
                <c:pt idx="322">
                  <c:v>0.11</c:v>
                </c:pt>
                <c:pt idx="323">
                  <c:v>0.11</c:v>
                </c:pt>
                <c:pt idx="324">
                  <c:v>0.11</c:v>
                </c:pt>
                <c:pt idx="325">
                  <c:v>0.11</c:v>
                </c:pt>
                <c:pt idx="326">
                  <c:v>0.11</c:v>
                </c:pt>
                <c:pt idx="327">
                  <c:v>0.11</c:v>
                </c:pt>
                <c:pt idx="328">
                  <c:v>0.11</c:v>
                </c:pt>
                <c:pt idx="329">
                  <c:v>0.11</c:v>
                </c:pt>
                <c:pt idx="330">
                  <c:v>0.11</c:v>
                </c:pt>
                <c:pt idx="331">
                  <c:v>0.11</c:v>
                </c:pt>
                <c:pt idx="332">
                  <c:v>0.11</c:v>
                </c:pt>
                <c:pt idx="333">
                  <c:v>0.11</c:v>
                </c:pt>
                <c:pt idx="334">
                  <c:v>0.11</c:v>
                </c:pt>
                <c:pt idx="335">
                  <c:v>0.11</c:v>
                </c:pt>
                <c:pt idx="336">
                  <c:v>0.11</c:v>
                </c:pt>
                <c:pt idx="337">
                  <c:v>0.11</c:v>
                </c:pt>
                <c:pt idx="338">
                  <c:v>0.12000000000000001</c:v>
                </c:pt>
                <c:pt idx="339">
                  <c:v>0.12000000000000001</c:v>
                </c:pt>
                <c:pt idx="340">
                  <c:v>0.12000000000000001</c:v>
                </c:pt>
                <c:pt idx="341">
                  <c:v>0.12000000000000001</c:v>
                </c:pt>
                <c:pt idx="342">
                  <c:v>0.12000000000000001</c:v>
                </c:pt>
                <c:pt idx="343">
                  <c:v>0.12000000000000001</c:v>
                </c:pt>
                <c:pt idx="344">
                  <c:v>0.12000000000000001</c:v>
                </c:pt>
                <c:pt idx="345">
                  <c:v>0.12000000000000001</c:v>
                </c:pt>
                <c:pt idx="346">
                  <c:v>0.12000000000000001</c:v>
                </c:pt>
                <c:pt idx="347">
                  <c:v>0.12000000000000001</c:v>
                </c:pt>
                <c:pt idx="348">
                  <c:v>0.12000000000000001</c:v>
                </c:pt>
                <c:pt idx="349">
                  <c:v>0.12000000000000001</c:v>
                </c:pt>
                <c:pt idx="350">
                  <c:v>0.12000000000000001</c:v>
                </c:pt>
                <c:pt idx="351">
                  <c:v>0.12000000000000001</c:v>
                </c:pt>
                <c:pt idx="352">
                  <c:v>0.12000000000000001</c:v>
                </c:pt>
                <c:pt idx="353">
                  <c:v>0.11</c:v>
                </c:pt>
                <c:pt idx="354">
                  <c:v>0.11</c:v>
                </c:pt>
                <c:pt idx="355">
                  <c:v>0.11</c:v>
                </c:pt>
                <c:pt idx="356">
                  <c:v>0.1</c:v>
                </c:pt>
                <c:pt idx="357">
                  <c:v>0.1</c:v>
                </c:pt>
                <c:pt idx="358">
                  <c:v>0.1</c:v>
                </c:pt>
                <c:pt idx="359">
                  <c:v>0.1</c:v>
                </c:pt>
                <c:pt idx="360">
                  <c:v>0.1</c:v>
                </c:pt>
                <c:pt idx="361">
                  <c:v>0.1</c:v>
                </c:pt>
                <c:pt idx="362">
                  <c:v>0.1</c:v>
                </c:pt>
                <c:pt idx="363">
                  <c:v>0.1</c:v>
                </c:pt>
                <c:pt idx="364">
                  <c:v>9.0000000000000011E-2</c:v>
                </c:pt>
                <c:pt idx="365">
                  <c:v>9.0000000000000011E-2</c:v>
                </c:pt>
                <c:pt idx="366">
                  <c:v>9.0000000000000011E-2</c:v>
                </c:pt>
                <c:pt idx="367">
                  <c:v>9.0000000000000011E-2</c:v>
                </c:pt>
                <c:pt idx="368">
                  <c:v>9.0000000000000011E-2</c:v>
                </c:pt>
                <c:pt idx="369">
                  <c:v>9.0000000000000011E-2</c:v>
                </c:pt>
                <c:pt idx="370">
                  <c:v>9.0000000000000011E-2</c:v>
                </c:pt>
                <c:pt idx="371">
                  <c:v>9.0000000000000011E-2</c:v>
                </c:pt>
                <c:pt idx="372">
                  <c:v>9.0000000000000011E-2</c:v>
                </c:pt>
                <c:pt idx="373">
                  <c:v>0.1</c:v>
                </c:pt>
                <c:pt idx="374">
                  <c:v>0.1</c:v>
                </c:pt>
                <c:pt idx="375">
                  <c:v>0.1</c:v>
                </c:pt>
                <c:pt idx="376">
                  <c:v>0.1</c:v>
                </c:pt>
                <c:pt idx="377">
                  <c:v>0.1</c:v>
                </c:pt>
                <c:pt idx="378">
                  <c:v>0.1</c:v>
                </c:pt>
                <c:pt idx="379">
                  <c:v>0.1</c:v>
                </c:pt>
                <c:pt idx="380">
                  <c:v>0.1</c:v>
                </c:pt>
                <c:pt idx="381">
                  <c:v>0.1</c:v>
                </c:pt>
                <c:pt idx="382">
                  <c:v>0.1</c:v>
                </c:pt>
                <c:pt idx="383">
                  <c:v>0.1</c:v>
                </c:pt>
                <c:pt idx="384">
                  <c:v>0.1</c:v>
                </c:pt>
                <c:pt idx="385">
                  <c:v>0.1</c:v>
                </c:pt>
                <c:pt idx="386">
                  <c:v>0.1</c:v>
                </c:pt>
                <c:pt idx="387">
                  <c:v>0.1</c:v>
                </c:pt>
                <c:pt idx="388">
                  <c:v>0.1</c:v>
                </c:pt>
                <c:pt idx="389">
                  <c:v>9.0000000000000011E-2</c:v>
                </c:pt>
                <c:pt idx="390">
                  <c:v>9.0000000000000011E-2</c:v>
                </c:pt>
                <c:pt idx="391">
                  <c:v>9.0000000000000011E-2</c:v>
                </c:pt>
                <c:pt idx="392">
                  <c:v>9.0000000000000011E-2</c:v>
                </c:pt>
                <c:pt idx="393">
                  <c:v>9.0000000000000011E-2</c:v>
                </c:pt>
                <c:pt idx="394">
                  <c:v>9.0000000000000011E-2</c:v>
                </c:pt>
                <c:pt idx="395">
                  <c:v>9.0000000000000011E-2</c:v>
                </c:pt>
                <c:pt idx="396">
                  <c:v>9.0000000000000011E-2</c:v>
                </c:pt>
                <c:pt idx="397">
                  <c:v>9.0000000000000011E-2</c:v>
                </c:pt>
                <c:pt idx="398">
                  <c:v>9.0000000000000011E-2</c:v>
                </c:pt>
                <c:pt idx="399">
                  <c:v>9.0000000000000011E-2</c:v>
                </c:pt>
                <c:pt idx="400">
                  <c:v>9.0000000000000011E-2</c:v>
                </c:pt>
                <c:pt idx="401">
                  <c:v>9.0000000000000011E-2</c:v>
                </c:pt>
                <c:pt idx="402">
                  <c:v>9.0000000000000011E-2</c:v>
                </c:pt>
                <c:pt idx="403">
                  <c:v>9.0000000000000011E-2</c:v>
                </c:pt>
                <c:pt idx="404">
                  <c:v>9.0000000000000011E-2</c:v>
                </c:pt>
                <c:pt idx="405">
                  <c:v>9.0000000000000011E-2</c:v>
                </c:pt>
                <c:pt idx="406">
                  <c:v>9.0000000000000011E-2</c:v>
                </c:pt>
                <c:pt idx="407">
                  <c:v>9.0000000000000011E-2</c:v>
                </c:pt>
                <c:pt idx="408">
                  <c:v>9.0000000000000011E-2</c:v>
                </c:pt>
                <c:pt idx="409">
                  <c:v>9.0000000000000011E-2</c:v>
                </c:pt>
                <c:pt idx="410">
                  <c:v>9.0000000000000011E-2</c:v>
                </c:pt>
                <c:pt idx="411">
                  <c:v>9.0000000000000011E-2</c:v>
                </c:pt>
                <c:pt idx="412">
                  <c:v>8.0000000000000016E-2</c:v>
                </c:pt>
                <c:pt idx="413">
                  <c:v>8.0000000000000016E-2</c:v>
                </c:pt>
                <c:pt idx="414">
                  <c:v>8.0000000000000016E-2</c:v>
                </c:pt>
                <c:pt idx="415">
                  <c:v>8.0000000000000016E-2</c:v>
                </c:pt>
                <c:pt idx="416">
                  <c:v>8.0000000000000016E-2</c:v>
                </c:pt>
                <c:pt idx="417">
                  <c:v>8.0000000000000016E-2</c:v>
                </c:pt>
                <c:pt idx="418">
                  <c:v>8.0000000000000016E-2</c:v>
                </c:pt>
                <c:pt idx="419">
                  <c:v>8.0000000000000016E-2</c:v>
                </c:pt>
                <c:pt idx="420">
                  <c:v>8.0000000000000016E-2</c:v>
                </c:pt>
                <c:pt idx="421">
                  <c:v>8.0000000000000016E-2</c:v>
                </c:pt>
                <c:pt idx="422">
                  <c:v>8.0000000000000016E-2</c:v>
                </c:pt>
                <c:pt idx="423">
                  <c:v>8.0000000000000016E-2</c:v>
                </c:pt>
                <c:pt idx="424">
                  <c:v>8.0000000000000016E-2</c:v>
                </c:pt>
                <c:pt idx="425">
                  <c:v>8.0000000000000016E-2</c:v>
                </c:pt>
                <c:pt idx="426">
                  <c:v>8.0000000000000016E-2</c:v>
                </c:pt>
                <c:pt idx="427">
                  <c:v>8.0000000000000016E-2</c:v>
                </c:pt>
                <c:pt idx="428">
                  <c:v>8.0000000000000016E-2</c:v>
                </c:pt>
                <c:pt idx="429">
                  <c:v>8.0000000000000016E-2</c:v>
                </c:pt>
                <c:pt idx="430">
                  <c:v>8.0000000000000016E-2</c:v>
                </c:pt>
                <c:pt idx="431">
                  <c:v>8.0000000000000016E-2</c:v>
                </c:pt>
                <c:pt idx="432">
                  <c:v>8.0000000000000016E-2</c:v>
                </c:pt>
                <c:pt idx="433">
                  <c:v>8.0000000000000016E-2</c:v>
                </c:pt>
                <c:pt idx="434">
                  <c:v>8.0000000000000016E-2</c:v>
                </c:pt>
                <c:pt idx="435">
                  <c:v>8.0000000000000016E-2</c:v>
                </c:pt>
                <c:pt idx="436">
                  <c:v>8.0000000000000016E-2</c:v>
                </c:pt>
                <c:pt idx="437">
                  <c:v>9.0000000000000011E-2</c:v>
                </c:pt>
                <c:pt idx="438">
                  <c:v>9.0000000000000011E-2</c:v>
                </c:pt>
                <c:pt idx="439">
                  <c:v>9.0000000000000011E-2</c:v>
                </c:pt>
                <c:pt idx="440">
                  <c:v>9.0000000000000011E-2</c:v>
                </c:pt>
                <c:pt idx="441">
                  <c:v>9.0000000000000011E-2</c:v>
                </c:pt>
                <c:pt idx="442">
                  <c:v>9.0000000000000011E-2</c:v>
                </c:pt>
                <c:pt idx="443">
                  <c:v>9.0000000000000011E-2</c:v>
                </c:pt>
                <c:pt idx="444">
                  <c:v>9.0000000000000011E-2</c:v>
                </c:pt>
                <c:pt idx="445">
                  <c:v>9.0000000000000011E-2</c:v>
                </c:pt>
                <c:pt idx="446">
                  <c:v>9.0000000000000011E-2</c:v>
                </c:pt>
                <c:pt idx="447">
                  <c:v>9.0000000000000011E-2</c:v>
                </c:pt>
                <c:pt idx="448">
                  <c:v>9.0000000000000011E-2</c:v>
                </c:pt>
                <c:pt idx="449">
                  <c:v>9.0000000000000011E-2</c:v>
                </c:pt>
                <c:pt idx="450">
                  <c:v>9.0000000000000011E-2</c:v>
                </c:pt>
                <c:pt idx="451">
                  <c:v>9.0000000000000011E-2</c:v>
                </c:pt>
                <c:pt idx="452">
                  <c:v>9.0000000000000011E-2</c:v>
                </c:pt>
                <c:pt idx="453">
                  <c:v>9.0000000000000011E-2</c:v>
                </c:pt>
                <c:pt idx="454">
                  <c:v>9.0000000000000011E-2</c:v>
                </c:pt>
                <c:pt idx="455">
                  <c:v>9.0000000000000011E-2</c:v>
                </c:pt>
                <c:pt idx="456">
                  <c:v>9.0000000000000011E-2</c:v>
                </c:pt>
                <c:pt idx="457">
                  <c:v>9.0000000000000011E-2</c:v>
                </c:pt>
                <c:pt idx="458">
                  <c:v>9.0000000000000011E-2</c:v>
                </c:pt>
                <c:pt idx="459">
                  <c:v>0.1</c:v>
                </c:pt>
                <c:pt idx="460">
                  <c:v>0.1</c:v>
                </c:pt>
                <c:pt idx="461">
                  <c:v>0.1</c:v>
                </c:pt>
                <c:pt idx="462">
                  <c:v>0.1</c:v>
                </c:pt>
                <c:pt idx="463">
                  <c:v>0.1</c:v>
                </c:pt>
                <c:pt idx="464">
                  <c:v>0.1</c:v>
                </c:pt>
                <c:pt idx="465">
                  <c:v>0.1</c:v>
                </c:pt>
                <c:pt idx="466">
                  <c:v>0.1</c:v>
                </c:pt>
                <c:pt idx="467">
                  <c:v>0.1</c:v>
                </c:pt>
                <c:pt idx="468">
                  <c:v>0.1</c:v>
                </c:pt>
                <c:pt idx="469">
                  <c:v>0.1</c:v>
                </c:pt>
                <c:pt idx="470">
                  <c:v>0.1</c:v>
                </c:pt>
                <c:pt idx="471">
                  <c:v>0.1</c:v>
                </c:pt>
                <c:pt idx="472">
                  <c:v>0.1</c:v>
                </c:pt>
                <c:pt idx="473">
                  <c:v>0.1</c:v>
                </c:pt>
                <c:pt idx="474">
                  <c:v>0.1</c:v>
                </c:pt>
                <c:pt idx="475">
                  <c:v>0.1</c:v>
                </c:pt>
                <c:pt idx="476">
                  <c:v>0.1</c:v>
                </c:pt>
                <c:pt idx="477">
                  <c:v>0.12000000000000001</c:v>
                </c:pt>
                <c:pt idx="478">
                  <c:v>0.12000000000000001</c:v>
                </c:pt>
                <c:pt idx="479">
                  <c:v>0.12000000000000001</c:v>
                </c:pt>
                <c:pt idx="480">
                  <c:v>0.12000000000000001</c:v>
                </c:pt>
                <c:pt idx="481">
                  <c:v>0.12000000000000001</c:v>
                </c:pt>
                <c:pt idx="482">
                  <c:v>0.12000000000000001</c:v>
                </c:pt>
                <c:pt idx="483">
                  <c:v>0.12000000000000001</c:v>
                </c:pt>
                <c:pt idx="484">
                  <c:v>0.12000000000000001</c:v>
                </c:pt>
                <c:pt idx="485">
                  <c:v>0.12000000000000001</c:v>
                </c:pt>
                <c:pt idx="486">
                  <c:v>0.12000000000000001</c:v>
                </c:pt>
                <c:pt idx="487">
                  <c:v>0.12000000000000001</c:v>
                </c:pt>
                <c:pt idx="488">
                  <c:v>0.12000000000000001</c:v>
                </c:pt>
                <c:pt idx="489">
                  <c:v>0.12000000000000001</c:v>
                </c:pt>
                <c:pt idx="490">
                  <c:v>0.12000000000000001</c:v>
                </c:pt>
                <c:pt idx="491">
                  <c:v>0.12000000000000001</c:v>
                </c:pt>
                <c:pt idx="492">
                  <c:v>0.12000000000000001</c:v>
                </c:pt>
                <c:pt idx="493">
                  <c:v>0.12000000000000001</c:v>
                </c:pt>
                <c:pt idx="494">
                  <c:v>0.12000000000000001</c:v>
                </c:pt>
                <c:pt idx="495">
                  <c:v>0.12000000000000001</c:v>
                </c:pt>
                <c:pt idx="496">
                  <c:v>0.12000000000000001</c:v>
                </c:pt>
                <c:pt idx="497">
                  <c:v>0.12000000000000001</c:v>
                </c:pt>
                <c:pt idx="498">
                  <c:v>0.12000000000000001</c:v>
                </c:pt>
                <c:pt idx="499">
                  <c:v>0.12000000000000001</c:v>
                </c:pt>
                <c:pt idx="500">
                  <c:v>0.1</c:v>
                </c:pt>
                <c:pt idx="501">
                  <c:v>0.1</c:v>
                </c:pt>
                <c:pt idx="502">
                  <c:v>0.1</c:v>
                </c:pt>
                <c:pt idx="503">
                  <c:v>0.1</c:v>
                </c:pt>
                <c:pt idx="504">
                  <c:v>0.1</c:v>
                </c:pt>
                <c:pt idx="505">
                  <c:v>0.1</c:v>
                </c:pt>
                <c:pt idx="506">
                  <c:v>0.1</c:v>
                </c:pt>
                <c:pt idx="507">
                  <c:v>0.1</c:v>
                </c:pt>
                <c:pt idx="508">
                  <c:v>0.1</c:v>
                </c:pt>
                <c:pt idx="509">
                  <c:v>0.1</c:v>
                </c:pt>
                <c:pt idx="510">
                  <c:v>0.1</c:v>
                </c:pt>
                <c:pt idx="511">
                  <c:v>0.1</c:v>
                </c:pt>
                <c:pt idx="512">
                  <c:v>0.1</c:v>
                </c:pt>
                <c:pt idx="513">
                  <c:v>8.0000000000000016E-2</c:v>
                </c:pt>
                <c:pt idx="514">
                  <c:v>8.0000000000000016E-2</c:v>
                </c:pt>
                <c:pt idx="515">
                  <c:v>8.0000000000000016E-2</c:v>
                </c:pt>
                <c:pt idx="516">
                  <c:v>8.0000000000000016E-2</c:v>
                </c:pt>
                <c:pt idx="517">
                  <c:v>8.0000000000000016E-2</c:v>
                </c:pt>
                <c:pt idx="518">
                  <c:v>8.0000000000000016E-2</c:v>
                </c:pt>
                <c:pt idx="519">
                  <c:v>9.0000000000000011E-2</c:v>
                </c:pt>
                <c:pt idx="520">
                  <c:v>9.0000000000000011E-2</c:v>
                </c:pt>
                <c:pt idx="521">
                  <c:v>9.0000000000000011E-2</c:v>
                </c:pt>
                <c:pt idx="522">
                  <c:v>9.0000000000000011E-2</c:v>
                </c:pt>
                <c:pt idx="523">
                  <c:v>9.0000000000000011E-2</c:v>
                </c:pt>
                <c:pt idx="524">
                  <c:v>9.0000000000000011E-2</c:v>
                </c:pt>
                <c:pt idx="525">
                  <c:v>9.0000000000000011E-2</c:v>
                </c:pt>
                <c:pt idx="526">
                  <c:v>9.0000000000000011E-2</c:v>
                </c:pt>
                <c:pt idx="527">
                  <c:v>9.0000000000000011E-2</c:v>
                </c:pt>
                <c:pt idx="528">
                  <c:v>9.0000000000000011E-2</c:v>
                </c:pt>
                <c:pt idx="529">
                  <c:v>9.0000000000000011E-2</c:v>
                </c:pt>
                <c:pt idx="530">
                  <c:v>9.0000000000000011E-2</c:v>
                </c:pt>
                <c:pt idx="531">
                  <c:v>9.0000000000000011E-2</c:v>
                </c:pt>
                <c:pt idx="532">
                  <c:v>9.0000000000000011E-2</c:v>
                </c:pt>
                <c:pt idx="533">
                  <c:v>9.0000000000000011E-2</c:v>
                </c:pt>
                <c:pt idx="534">
                  <c:v>9.0000000000000011E-2</c:v>
                </c:pt>
                <c:pt idx="535">
                  <c:v>9.0000000000000011E-2</c:v>
                </c:pt>
                <c:pt idx="536">
                  <c:v>9.0000000000000011E-2</c:v>
                </c:pt>
                <c:pt idx="537">
                  <c:v>9.0000000000000011E-2</c:v>
                </c:pt>
                <c:pt idx="538">
                  <c:v>0.1</c:v>
                </c:pt>
                <c:pt idx="539">
                  <c:v>0.1</c:v>
                </c:pt>
                <c:pt idx="540">
                  <c:v>9.0000000000000011E-2</c:v>
                </c:pt>
                <c:pt idx="541">
                  <c:v>9.0000000000000011E-2</c:v>
                </c:pt>
                <c:pt idx="542">
                  <c:v>9.0000000000000011E-2</c:v>
                </c:pt>
                <c:pt idx="543">
                  <c:v>9.0000000000000011E-2</c:v>
                </c:pt>
                <c:pt idx="544">
                  <c:v>9.0000000000000011E-2</c:v>
                </c:pt>
                <c:pt idx="545">
                  <c:v>9.0000000000000011E-2</c:v>
                </c:pt>
                <c:pt idx="546">
                  <c:v>9.0000000000000011E-2</c:v>
                </c:pt>
                <c:pt idx="547">
                  <c:v>9.0000000000000011E-2</c:v>
                </c:pt>
                <c:pt idx="548">
                  <c:v>9.0000000000000011E-2</c:v>
                </c:pt>
                <c:pt idx="549">
                  <c:v>9.0000000000000011E-2</c:v>
                </c:pt>
                <c:pt idx="550">
                  <c:v>9.0000000000000011E-2</c:v>
                </c:pt>
                <c:pt idx="551">
                  <c:v>9.0000000000000011E-2</c:v>
                </c:pt>
                <c:pt idx="552">
                  <c:v>9.0000000000000011E-2</c:v>
                </c:pt>
                <c:pt idx="553">
                  <c:v>9.0000000000000011E-2</c:v>
                </c:pt>
                <c:pt idx="554">
                  <c:v>9.0000000000000011E-2</c:v>
                </c:pt>
                <c:pt idx="555">
                  <c:v>9.0000000000000011E-2</c:v>
                </c:pt>
                <c:pt idx="556">
                  <c:v>9.0000000000000011E-2</c:v>
                </c:pt>
                <c:pt idx="557">
                  <c:v>9.0000000000000011E-2</c:v>
                </c:pt>
                <c:pt idx="558">
                  <c:v>9.0000000000000011E-2</c:v>
                </c:pt>
                <c:pt idx="559">
                  <c:v>9.0000000000000011E-2</c:v>
                </c:pt>
                <c:pt idx="560">
                  <c:v>0.1</c:v>
                </c:pt>
                <c:pt idx="561">
                  <c:v>0.1</c:v>
                </c:pt>
                <c:pt idx="562">
                  <c:v>0.1</c:v>
                </c:pt>
                <c:pt idx="563">
                  <c:v>0.1</c:v>
                </c:pt>
                <c:pt idx="564">
                  <c:v>0.1</c:v>
                </c:pt>
                <c:pt idx="565">
                  <c:v>0.1</c:v>
                </c:pt>
                <c:pt idx="566">
                  <c:v>0.1</c:v>
                </c:pt>
                <c:pt idx="567">
                  <c:v>0.1</c:v>
                </c:pt>
                <c:pt idx="568">
                  <c:v>0.1</c:v>
                </c:pt>
                <c:pt idx="569">
                  <c:v>0.1</c:v>
                </c:pt>
                <c:pt idx="570">
                  <c:v>0.1</c:v>
                </c:pt>
                <c:pt idx="571">
                  <c:v>0.1</c:v>
                </c:pt>
                <c:pt idx="572">
                  <c:v>0.1</c:v>
                </c:pt>
                <c:pt idx="573">
                  <c:v>0.1</c:v>
                </c:pt>
                <c:pt idx="574">
                  <c:v>0.1</c:v>
                </c:pt>
                <c:pt idx="575">
                  <c:v>0.1</c:v>
                </c:pt>
                <c:pt idx="576">
                  <c:v>0.1</c:v>
                </c:pt>
                <c:pt idx="577">
                  <c:v>0.1</c:v>
                </c:pt>
                <c:pt idx="578">
                  <c:v>0.1</c:v>
                </c:pt>
                <c:pt idx="579">
                  <c:v>0.1</c:v>
                </c:pt>
                <c:pt idx="580">
                  <c:v>0.1</c:v>
                </c:pt>
                <c:pt idx="581">
                  <c:v>0.12000000000000001</c:v>
                </c:pt>
                <c:pt idx="582">
                  <c:v>0.12000000000000001</c:v>
                </c:pt>
                <c:pt idx="583">
                  <c:v>0.12000000000000001</c:v>
                </c:pt>
                <c:pt idx="584">
                  <c:v>0.12000000000000001</c:v>
                </c:pt>
                <c:pt idx="585">
                  <c:v>0.12000000000000001</c:v>
                </c:pt>
                <c:pt idx="586">
                  <c:v>0.12000000000000001</c:v>
                </c:pt>
                <c:pt idx="587">
                  <c:v>0.12000000000000001</c:v>
                </c:pt>
                <c:pt idx="588">
                  <c:v>0.14000000000000001</c:v>
                </c:pt>
                <c:pt idx="589">
                  <c:v>0.14000000000000001</c:v>
                </c:pt>
                <c:pt idx="590">
                  <c:v>0.14000000000000001</c:v>
                </c:pt>
                <c:pt idx="591">
                  <c:v>0.14000000000000001</c:v>
                </c:pt>
                <c:pt idx="592">
                  <c:v>0.14000000000000001</c:v>
                </c:pt>
                <c:pt idx="593">
                  <c:v>0.14000000000000001</c:v>
                </c:pt>
                <c:pt idx="594">
                  <c:v>0.14000000000000001</c:v>
                </c:pt>
                <c:pt idx="595">
                  <c:v>0.14000000000000001</c:v>
                </c:pt>
                <c:pt idx="596">
                  <c:v>0.14000000000000001</c:v>
                </c:pt>
                <c:pt idx="597">
                  <c:v>0.14000000000000001</c:v>
                </c:pt>
                <c:pt idx="598">
                  <c:v>0.14000000000000001</c:v>
                </c:pt>
                <c:pt idx="599">
                  <c:v>0.14000000000000001</c:v>
                </c:pt>
                <c:pt idx="600">
                  <c:v>0.14000000000000001</c:v>
                </c:pt>
                <c:pt idx="601">
                  <c:v>0.15000000000000002</c:v>
                </c:pt>
                <c:pt idx="602">
                  <c:v>0.15000000000000002</c:v>
                </c:pt>
                <c:pt idx="603">
                  <c:v>0.15000000000000002</c:v>
                </c:pt>
                <c:pt idx="604">
                  <c:v>0.15000000000000002</c:v>
                </c:pt>
                <c:pt idx="605">
                  <c:v>0.15000000000000002</c:v>
                </c:pt>
                <c:pt idx="606">
                  <c:v>0.15000000000000002</c:v>
                </c:pt>
                <c:pt idx="607">
                  <c:v>0.15000000000000002</c:v>
                </c:pt>
                <c:pt idx="608">
                  <c:v>0.15000000000000002</c:v>
                </c:pt>
                <c:pt idx="609">
                  <c:v>0.15000000000000002</c:v>
                </c:pt>
                <c:pt idx="610">
                  <c:v>0.15000000000000002</c:v>
                </c:pt>
                <c:pt idx="611">
                  <c:v>0.15000000000000002</c:v>
                </c:pt>
                <c:pt idx="612">
                  <c:v>0.15000000000000002</c:v>
                </c:pt>
                <c:pt idx="613">
                  <c:v>0.15000000000000002</c:v>
                </c:pt>
                <c:pt idx="614">
                  <c:v>0.15000000000000002</c:v>
                </c:pt>
                <c:pt idx="615">
                  <c:v>0.15000000000000002</c:v>
                </c:pt>
                <c:pt idx="616">
                  <c:v>0.15000000000000002</c:v>
                </c:pt>
                <c:pt idx="617">
                  <c:v>0.15000000000000002</c:v>
                </c:pt>
                <c:pt idx="618">
                  <c:v>0.15000000000000002</c:v>
                </c:pt>
                <c:pt idx="619">
                  <c:v>0.15000000000000002</c:v>
                </c:pt>
                <c:pt idx="620">
                  <c:v>0.15000000000000002</c:v>
                </c:pt>
                <c:pt idx="621">
                  <c:v>0.15000000000000002</c:v>
                </c:pt>
                <c:pt idx="622">
                  <c:v>0.15000000000000002</c:v>
                </c:pt>
                <c:pt idx="623">
                  <c:v>0.18000000000000002</c:v>
                </c:pt>
                <c:pt idx="624">
                  <c:v>0.18000000000000002</c:v>
                </c:pt>
                <c:pt idx="625">
                  <c:v>0.18000000000000002</c:v>
                </c:pt>
                <c:pt idx="626">
                  <c:v>0.18000000000000002</c:v>
                </c:pt>
                <c:pt idx="627">
                  <c:v>0.18000000000000002</c:v>
                </c:pt>
                <c:pt idx="628">
                  <c:v>0.17</c:v>
                </c:pt>
                <c:pt idx="629">
                  <c:v>0.17</c:v>
                </c:pt>
                <c:pt idx="630">
                  <c:v>0.17</c:v>
                </c:pt>
                <c:pt idx="631">
                  <c:v>0.16</c:v>
                </c:pt>
                <c:pt idx="632">
                  <c:v>0.16</c:v>
                </c:pt>
                <c:pt idx="633">
                  <c:v>0.15000000000000002</c:v>
                </c:pt>
                <c:pt idx="634">
                  <c:v>0.15000000000000002</c:v>
                </c:pt>
                <c:pt idx="635">
                  <c:v>0.15000000000000002</c:v>
                </c:pt>
                <c:pt idx="636">
                  <c:v>0.15000000000000002</c:v>
                </c:pt>
                <c:pt idx="637">
                  <c:v>0.15000000000000002</c:v>
                </c:pt>
                <c:pt idx="638">
                  <c:v>0.15000000000000002</c:v>
                </c:pt>
                <c:pt idx="639">
                  <c:v>0.15000000000000002</c:v>
                </c:pt>
                <c:pt idx="640">
                  <c:v>0.15000000000000002</c:v>
                </c:pt>
                <c:pt idx="641">
                  <c:v>0.15000000000000002</c:v>
                </c:pt>
                <c:pt idx="642">
                  <c:v>0.15000000000000002</c:v>
                </c:pt>
                <c:pt idx="643">
                  <c:v>0.14000000000000001</c:v>
                </c:pt>
                <c:pt idx="644">
                  <c:v>0.14000000000000001</c:v>
                </c:pt>
                <c:pt idx="645">
                  <c:v>0.16</c:v>
                </c:pt>
                <c:pt idx="646">
                  <c:v>0.16</c:v>
                </c:pt>
                <c:pt idx="647">
                  <c:v>0.16</c:v>
                </c:pt>
                <c:pt idx="648">
                  <c:v>0.16</c:v>
                </c:pt>
                <c:pt idx="649">
                  <c:v>0.16</c:v>
                </c:pt>
                <c:pt idx="650">
                  <c:v>0.16</c:v>
                </c:pt>
                <c:pt idx="651">
                  <c:v>0.16</c:v>
                </c:pt>
                <c:pt idx="652">
                  <c:v>0.16</c:v>
                </c:pt>
                <c:pt idx="653">
                  <c:v>0.14000000000000001</c:v>
                </c:pt>
                <c:pt idx="654">
                  <c:v>0.14000000000000001</c:v>
                </c:pt>
                <c:pt idx="655">
                  <c:v>0.14000000000000001</c:v>
                </c:pt>
                <c:pt idx="656">
                  <c:v>0.14000000000000001</c:v>
                </c:pt>
                <c:pt idx="657">
                  <c:v>0.14000000000000001</c:v>
                </c:pt>
                <c:pt idx="658">
                  <c:v>0.14000000000000001</c:v>
                </c:pt>
                <c:pt idx="659">
                  <c:v>0.14000000000000001</c:v>
                </c:pt>
                <c:pt idx="660">
                  <c:v>0.14000000000000001</c:v>
                </c:pt>
                <c:pt idx="661">
                  <c:v>0.14000000000000001</c:v>
                </c:pt>
                <c:pt idx="662">
                  <c:v>0.14000000000000001</c:v>
                </c:pt>
                <c:pt idx="663">
                  <c:v>0.14000000000000001</c:v>
                </c:pt>
                <c:pt idx="664">
                  <c:v>0.14000000000000001</c:v>
                </c:pt>
                <c:pt idx="665">
                  <c:v>0.14000000000000001</c:v>
                </c:pt>
                <c:pt idx="666">
                  <c:v>0.14000000000000001</c:v>
                </c:pt>
                <c:pt idx="667">
                  <c:v>0.14000000000000001</c:v>
                </c:pt>
                <c:pt idx="668">
                  <c:v>0.14000000000000001</c:v>
                </c:pt>
                <c:pt idx="669">
                  <c:v>0.12000000000000001</c:v>
                </c:pt>
                <c:pt idx="670">
                  <c:v>0.12000000000000001</c:v>
                </c:pt>
                <c:pt idx="671">
                  <c:v>0.12000000000000001</c:v>
                </c:pt>
                <c:pt idx="672">
                  <c:v>0.12000000000000001</c:v>
                </c:pt>
                <c:pt idx="673">
                  <c:v>0.12000000000000001</c:v>
                </c:pt>
                <c:pt idx="674">
                  <c:v>0.12000000000000001</c:v>
                </c:pt>
                <c:pt idx="675">
                  <c:v>0.12000000000000001</c:v>
                </c:pt>
                <c:pt idx="676">
                  <c:v>0.12000000000000001</c:v>
                </c:pt>
                <c:pt idx="677">
                  <c:v>0.12000000000000001</c:v>
                </c:pt>
                <c:pt idx="678">
                  <c:v>0.12000000000000001</c:v>
                </c:pt>
                <c:pt idx="679">
                  <c:v>0.12000000000000001</c:v>
                </c:pt>
                <c:pt idx="680">
                  <c:v>0.12000000000000001</c:v>
                </c:pt>
                <c:pt idx="681">
                  <c:v>0.12000000000000001</c:v>
                </c:pt>
                <c:pt idx="682">
                  <c:v>0.12000000000000001</c:v>
                </c:pt>
                <c:pt idx="683">
                  <c:v>0.12000000000000001</c:v>
                </c:pt>
                <c:pt idx="684">
                  <c:v>0.12000000000000001</c:v>
                </c:pt>
                <c:pt idx="685">
                  <c:v>0.11</c:v>
                </c:pt>
                <c:pt idx="686">
                  <c:v>0.11</c:v>
                </c:pt>
                <c:pt idx="687">
                  <c:v>0.13</c:v>
                </c:pt>
                <c:pt idx="688">
                  <c:v>0.14000000000000001</c:v>
                </c:pt>
                <c:pt idx="689">
                  <c:v>0.14000000000000001</c:v>
                </c:pt>
                <c:pt idx="690">
                  <c:v>0.14000000000000001</c:v>
                </c:pt>
                <c:pt idx="691">
                  <c:v>0.14000000000000001</c:v>
                </c:pt>
                <c:pt idx="692">
                  <c:v>0.14000000000000001</c:v>
                </c:pt>
                <c:pt idx="693">
                  <c:v>0.14000000000000001</c:v>
                </c:pt>
                <c:pt idx="694">
                  <c:v>0.14000000000000001</c:v>
                </c:pt>
                <c:pt idx="695">
                  <c:v>0.14000000000000001</c:v>
                </c:pt>
                <c:pt idx="696">
                  <c:v>0.14000000000000001</c:v>
                </c:pt>
                <c:pt idx="697">
                  <c:v>0.14000000000000001</c:v>
                </c:pt>
                <c:pt idx="698">
                  <c:v>0.14000000000000001</c:v>
                </c:pt>
                <c:pt idx="699">
                  <c:v>0.14000000000000001</c:v>
                </c:pt>
                <c:pt idx="700">
                  <c:v>0.14000000000000001</c:v>
                </c:pt>
                <c:pt idx="701">
                  <c:v>0.14000000000000001</c:v>
                </c:pt>
                <c:pt idx="702">
                  <c:v>0.14000000000000001</c:v>
                </c:pt>
                <c:pt idx="703">
                  <c:v>0.14000000000000001</c:v>
                </c:pt>
                <c:pt idx="704">
                  <c:v>0.14000000000000001</c:v>
                </c:pt>
                <c:pt idx="705">
                  <c:v>0.14000000000000001</c:v>
                </c:pt>
                <c:pt idx="706">
                  <c:v>0.14000000000000001</c:v>
                </c:pt>
                <c:pt idx="707">
                  <c:v>0.14000000000000001</c:v>
                </c:pt>
                <c:pt idx="708">
                  <c:v>0.16</c:v>
                </c:pt>
                <c:pt idx="709">
                  <c:v>0.16</c:v>
                </c:pt>
                <c:pt idx="710">
                  <c:v>0.16</c:v>
                </c:pt>
                <c:pt idx="711">
                  <c:v>0.16</c:v>
                </c:pt>
                <c:pt idx="712">
                  <c:v>0.17</c:v>
                </c:pt>
                <c:pt idx="713">
                  <c:v>0.17</c:v>
                </c:pt>
                <c:pt idx="714">
                  <c:v>0.17</c:v>
                </c:pt>
                <c:pt idx="715">
                  <c:v>0.17</c:v>
                </c:pt>
                <c:pt idx="716">
                  <c:v>0.17</c:v>
                </c:pt>
                <c:pt idx="717">
                  <c:v>0.17</c:v>
                </c:pt>
                <c:pt idx="718">
                  <c:v>0.17</c:v>
                </c:pt>
                <c:pt idx="719">
                  <c:v>0.17</c:v>
                </c:pt>
                <c:pt idx="720">
                  <c:v>0.17</c:v>
                </c:pt>
                <c:pt idx="721">
                  <c:v>0.17</c:v>
                </c:pt>
                <c:pt idx="722">
                  <c:v>0.17</c:v>
                </c:pt>
                <c:pt idx="723">
                  <c:v>0.17</c:v>
                </c:pt>
                <c:pt idx="724">
                  <c:v>0.2</c:v>
                </c:pt>
                <c:pt idx="725">
                  <c:v>0.2</c:v>
                </c:pt>
                <c:pt idx="726">
                  <c:v>0.2</c:v>
                </c:pt>
                <c:pt idx="727">
                  <c:v>0.24000000000000002</c:v>
                </c:pt>
                <c:pt idx="728">
                  <c:v>0.24000000000000002</c:v>
                </c:pt>
                <c:pt idx="729">
                  <c:v>0.24000000000000002</c:v>
                </c:pt>
                <c:pt idx="730">
                  <c:v>0.26</c:v>
                </c:pt>
                <c:pt idx="731">
                  <c:v>0.26</c:v>
                </c:pt>
                <c:pt idx="732">
                  <c:v>0.26</c:v>
                </c:pt>
                <c:pt idx="733">
                  <c:v>0.26</c:v>
                </c:pt>
                <c:pt idx="734">
                  <c:v>0.30000000000000004</c:v>
                </c:pt>
                <c:pt idx="735">
                  <c:v>0.30000000000000004</c:v>
                </c:pt>
                <c:pt idx="736">
                  <c:v>0.30000000000000004</c:v>
                </c:pt>
                <c:pt idx="737">
                  <c:v>0.30000000000000004</c:v>
                </c:pt>
                <c:pt idx="738">
                  <c:v>0.30000000000000004</c:v>
                </c:pt>
                <c:pt idx="739">
                  <c:v>0.30000000000000004</c:v>
                </c:pt>
                <c:pt idx="740">
                  <c:v>0.30000000000000004</c:v>
                </c:pt>
                <c:pt idx="741">
                  <c:v>0.28000000000000008</c:v>
                </c:pt>
                <c:pt idx="742">
                  <c:v>0.28000000000000008</c:v>
                </c:pt>
                <c:pt idx="743">
                  <c:v>0.28000000000000008</c:v>
                </c:pt>
                <c:pt idx="744">
                  <c:v>0.28000000000000008</c:v>
                </c:pt>
                <c:pt idx="745">
                  <c:v>0.28000000000000008</c:v>
                </c:pt>
                <c:pt idx="746">
                  <c:v>0.28000000000000008</c:v>
                </c:pt>
                <c:pt idx="747">
                  <c:v>0.28000000000000008</c:v>
                </c:pt>
                <c:pt idx="748">
                  <c:v>0.28000000000000008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12-mo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none"/>
          </c:marker>
          <c:cat>
            <c:numRef>
              <c:f>Sheet1!$A$2:$A$750</c:f>
              <c:numCache>
                <c:formatCode>m/d/yyyy</c:formatCode>
                <c:ptCount val="749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41324</c:v>
                </c:pt>
                <c:pt idx="33">
                  <c:v>41325</c:v>
                </c:pt>
                <c:pt idx="34">
                  <c:v>41326</c:v>
                </c:pt>
                <c:pt idx="35">
                  <c:v>41327</c:v>
                </c:pt>
                <c:pt idx="36">
                  <c:v>41330</c:v>
                </c:pt>
                <c:pt idx="37">
                  <c:v>41331</c:v>
                </c:pt>
                <c:pt idx="38">
                  <c:v>41332</c:v>
                </c:pt>
                <c:pt idx="39">
                  <c:v>41333</c:v>
                </c:pt>
                <c:pt idx="40">
                  <c:v>41334</c:v>
                </c:pt>
                <c:pt idx="41">
                  <c:v>41337</c:v>
                </c:pt>
                <c:pt idx="42">
                  <c:v>41338</c:v>
                </c:pt>
                <c:pt idx="43">
                  <c:v>41339</c:v>
                </c:pt>
                <c:pt idx="44">
                  <c:v>41340</c:v>
                </c:pt>
                <c:pt idx="45">
                  <c:v>41341</c:v>
                </c:pt>
                <c:pt idx="46">
                  <c:v>41344</c:v>
                </c:pt>
                <c:pt idx="47">
                  <c:v>41345</c:v>
                </c:pt>
                <c:pt idx="48">
                  <c:v>41346</c:v>
                </c:pt>
                <c:pt idx="49">
                  <c:v>41347</c:v>
                </c:pt>
                <c:pt idx="50">
                  <c:v>41348</c:v>
                </c:pt>
                <c:pt idx="51">
                  <c:v>41351</c:v>
                </c:pt>
                <c:pt idx="52">
                  <c:v>41352</c:v>
                </c:pt>
                <c:pt idx="53">
                  <c:v>41353</c:v>
                </c:pt>
                <c:pt idx="54">
                  <c:v>41354</c:v>
                </c:pt>
                <c:pt idx="55">
                  <c:v>41355</c:v>
                </c:pt>
                <c:pt idx="56">
                  <c:v>41358</c:v>
                </c:pt>
                <c:pt idx="57">
                  <c:v>41359</c:v>
                </c:pt>
                <c:pt idx="58">
                  <c:v>41360</c:v>
                </c:pt>
                <c:pt idx="59">
                  <c:v>41361</c:v>
                </c:pt>
                <c:pt idx="60">
                  <c:v>41365</c:v>
                </c:pt>
                <c:pt idx="61">
                  <c:v>41366</c:v>
                </c:pt>
                <c:pt idx="62">
                  <c:v>41367</c:v>
                </c:pt>
                <c:pt idx="63">
                  <c:v>41368</c:v>
                </c:pt>
                <c:pt idx="64">
                  <c:v>41369</c:v>
                </c:pt>
                <c:pt idx="65">
                  <c:v>41372</c:v>
                </c:pt>
                <c:pt idx="66">
                  <c:v>41373</c:v>
                </c:pt>
                <c:pt idx="67">
                  <c:v>41374</c:v>
                </c:pt>
                <c:pt idx="68">
                  <c:v>41375</c:v>
                </c:pt>
                <c:pt idx="69">
                  <c:v>41376</c:v>
                </c:pt>
                <c:pt idx="70">
                  <c:v>41379</c:v>
                </c:pt>
                <c:pt idx="71">
                  <c:v>41380</c:v>
                </c:pt>
                <c:pt idx="72">
                  <c:v>41381</c:v>
                </c:pt>
                <c:pt idx="73">
                  <c:v>41382</c:v>
                </c:pt>
                <c:pt idx="74">
                  <c:v>41383</c:v>
                </c:pt>
                <c:pt idx="75">
                  <c:v>41386</c:v>
                </c:pt>
                <c:pt idx="76">
                  <c:v>41387</c:v>
                </c:pt>
                <c:pt idx="77">
                  <c:v>41388</c:v>
                </c:pt>
                <c:pt idx="78">
                  <c:v>41389</c:v>
                </c:pt>
                <c:pt idx="79">
                  <c:v>41390</c:v>
                </c:pt>
                <c:pt idx="80">
                  <c:v>41393</c:v>
                </c:pt>
                <c:pt idx="81">
                  <c:v>41394</c:v>
                </c:pt>
                <c:pt idx="82">
                  <c:v>41395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41403</c:v>
                </c:pt>
                <c:pt idx="89">
                  <c:v>41404</c:v>
                </c:pt>
                <c:pt idx="90">
                  <c:v>41407</c:v>
                </c:pt>
                <c:pt idx="91">
                  <c:v>41408</c:v>
                </c:pt>
                <c:pt idx="92">
                  <c:v>41409</c:v>
                </c:pt>
                <c:pt idx="93">
                  <c:v>41410</c:v>
                </c:pt>
                <c:pt idx="94">
                  <c:v>41411</c:v>
                </c:pt>
                <c:pt idx="95">
                  <c:v>41414</c:v>
                </c:pt>
                <c:pt idx="96">
                  <c:v>41415</c:v>
                </c:pt>
                <c:pt idx="97">
                  <c:v>41416</c:v>
                </c:pt>
                <c:pt idx="98">
                  <c:v>41417</c:v>
                </c:pt>
                <c:pt idx="99">
                  <c:v>41418</c:v>
                </c:pt>
                <c:pt idx="100">
                  <c:v>41422</c:v>
                </c:pt>
                <c:pt idx="101">
                  <c:v>41423</c:v>
                </c:pt>
                <c:pt idx="102">
                  <c:v>41424</c:v>
                </c:pt>
                <c:pt idx="103">
                  <c:v>41425</c:v>
                </c:pt>
                <c:pt idx="104">
                  <c:v>41428</c:v>
                </c:pt>
                <c:pt idx="105">
                  <c:v>41429</c:v>
                </c:pt>
                <c:pt idx="106">
                  <c:v>41430</c:v>
                </c:pt>
                <c:pt idx="107">
                  <c:v>41431</c:v>
                </c:pt>
                <c:pt idx="108">
                  <c:v>41432</c:v>
                </c:pt>
                <c:pt idx="109">
                  <c:v>41435</c:v>
                </c:pt>
                <c:pt idx="110">
                  <c:v>41436</c:v>
                </c:pt>
                <c:pt idx="111">
                  <c:v>41437</c:v>
                </c:pt>
                <c:pt idx="112">
                  <c:v>41438</c:v>
                </c:pt>
                <c:pt idx="113">
                  <c:v>41439</c:v>
                </c:pt>
                <c:pt idx="114">
                  <c:v>41442</c:v>
                </c:pt>
                <c:pt idx="115">
                  <c:v>41443</c:v>
                </c:pt>
                <c:pt idx="116">
                  <c:v>41444</c:v>
                </c:pt>
                <c:pt idx="117">
                  <c:v>41445</c:v>
                </c:pt>
                <c:pt idx="118">
                  <c:v>41446</c:v>
                </c:pt>
                <c:pt idx="119">
                  <c:v>41449</c:v>
                </c:pt>
                <c:pt idx="120">
                  <c:v>41450</c:v>
                </c:pt>
                <c:pt idx="121">
                  <c:v>41451</c:v>
                </c:pt>
                <c:pt idx="122">
                  <c:v>41452</c:v>
                </c:pt>
                <c:pt idx="123">
                  <c:v>41453</c:v>
                </c:pt>
                <c:pt idx="124">
                  <c:v>41456</c:v>
                </c:pt>
                <c:pt idx="125">
                  <c:v>41457</c:v>
                </c:pt>
                <c:pt idx="126">
                  <c:v>41458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41520</c:v>
                </c:pt>
                <c:pt idx="169">
                  <c:v>41521</c:v>
                </c:pt>
                <c:pt idx="170">
                  <c:v>41522</c:v>
                </c:pt>
                <c:pt idx="171">
                  <c:v>41523</c:v>
                </c:pt>
                <c:pt idx="172">
                  <c:v>41526</c:v>
                </c:pt>
                <c:pt idx="173">
                  <c:v>41527</c:v>
                </c:pt>
                <c:pt idx="174">
                  <c:v>41528</c:v>
                </c:pt>
                <c:pt idx="175">
                  <c:v>41529</c:v>
                </c:pt>
                <c:pt idx="176">
                  <c:v>41530</c:v>
                </c:pt>
                <c:pt idx="177">
                  <c:v>41533</c:v>
                </c:pt>
                <c:pt idx="178">
                  <c:v>41534</c:v>
                </c:pt>
                <c:pt idx="179">
                  <c:v>41535</c:v>
                </c:pt>
                <c:pt idx="180">
                  <c:v>41536</c:v>
                </c:pt>
                <c:pt idx="181">
                  <c:v>41537</c:v>
                </c:pt>
                <c:pt idx="182">
                  <c:v>41540</c:v>
                </c:pt>
                <c:pt idx="183">
                  <c:v>41541</c:v>
                </c:pt>
                <c:pt idx="184">
                  <c:v>41542</c:v>
                </c:pt>
                <c:pt idx="185">
                  <c:v>41543</c:v>
                </c:pt>
                <c:pt idx="186">
                  <c:v>41544</c:v>
                </c:pt>
                <c:pt idx="187">
                  <c:v>41547</c:v>
                </c:pt>
                <c:pt idx="188">
                  <c:v>41548</c:v>
                </c:pt>
                <c:pt idx="189">
                  <c:v>41549</c:v>
                </c:pt>
                <c:pt idx="190">
                  <c:v>41550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41562</c:v>
                </c:pt>
                <c:pt idx="198">
                  <c:v>41563</c:v>
                </c:pt>
                <c:pt idx="199">
                  <c:v>41564</c:v>
                </c:pt>
                <c:pt idx="200">
                  <c:v>41565</c:v>
                </c:pt>
                <c:pt idx="201">
                  <c:v>41568</c:v>
                </c:pt>
                <c:pt idx="202">
                  <c:v>41569</c:v>
                </c:pt>
                <c:pt idx="203">
                  <c:v>41570</c:v>
                </c:pt>
                <c:pt idx="204">
                  <c:v>41571</c:v>
                </c:pt>
                <c:pt idx="205">
                  <c:v>41572</c:v>
                </c:pt>
                <c:pt idx="206">
                  <c:v>41575</c:v>
                </c:pt>
                <c:pt idx="207">
                  <c:v>41576</c:v>
                </c:pt>
                <c:pt idx="208">
                  <c:v>41577</c:v>
                </c:pt>
                <c:pt idx="209">
                  <c:v>41578</c:v>
                </c:pt>
                <c:pt idx="210">
                  <c:v>41579</c:v>
                </c:pt>
                <c:pt idx="211">
                  <c:v>41582</c:v>
                </c:pt>
                <c:pt idx="212">
                  <c:v>41583</c:v>
                </c:pt>
                <c:pt idx="213">
                  <c:v>41584</c:v>
                </c:pt>
                <c:pt idx="214">
                  <c:v>41585</c:v>
                </c:pt>
                <c:pt idx="215">
                  <c:v>41586</c:v>
                </c:pt>
                <c:pt idx="216">
                  <c:v>41590</c:v>
                </c:pt>
                <c:pt idx="217">
                  <c:v>41591</c:v>
                </c:pt>
                <c:pt idx="218">
                  <c:v>41592</c:v>
                </c:pt>
                <c:pt idx="219">
                  <c:v>41593</c:v>
                </c:pt>
                <c:pt idx="220">
                  <c:v>41596</c:v>
                </c:pt>
                <c:pt idx="221">
                  <c:v>41597</c:v>
                </c:pt>
                <c:pt idx="222">
                  <c:v>41598</c:v>
                </c:pt>
                <c:pt idx="223">
                  <c:v>41599</c:v>
                </c:pt>
                <c:pt idx="224">
                  <c:v>41600</c:v>
                </c:pt>
                <c:pt idx="225">
                  <c:v>41603</c:v>
                </c:pt>
                <c:pt idx="226">
                  <c:v>41604</c:v>
                </c:pt>
                <c:pt idx="227">
                  <c:v>41605</c:v>
                </c:pt>
                <c:pt idx="228">
                  <c:v>41607</c:v>
                </c:pt>
                <c:pt idx="229">
                  <c:v>41610</c:v>
                </c:pt>
                <c:pt idx="230">
                  <c:v>41611</c:v>
                </c:pt>
                <c:pt idx="231">
                  <c:v>41612</c:v>
                </c:pt>
                <c:pt idx="232">
                  <c:v>41613</c:v>
                </c:pt>
                <c:pt idx="233">
                  <c:v>41614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41631</c:v>
                </c:pt>
                <c:pt idx="245">
                  <c:v>41632</c:v>
                </c:pt>
                <c:pt idx="246">
                  <c:v>41634</c:v>
                </c:pt>
                <c:pt idx="247">
                  <c:v>41635</c:v>
                </c:pt>
                <c:pt idx="248">
                  <c:v>41638</c:v>
                </c:pt>
                <c:pt idx="249">
                  <c:v>41639</c:v>
                </c:pt>
                <c:pt idx="250">
                  <c:v>41641</c:v>
                </c:pt>
                <c:pt idx="251">
                  <c:v>41642</c:v>
                </c:pt>
                <c:pt idx="252">
                  <c:v>41645</c:v>
                </c:pt>
                <c:pt idx="253">
                  <c:v>41646</c:v>
                </c:pt>
                <c:pt idx="254">
                  <c:v>41647</c:v>
                </c:pt>
                <c:pt idx="255">
                  <c:v>41648</c:v>
                </c:pt>
                <c:pt idx="256">
                  <c:v>41649</c:v>
                </c:pt>
                <c:pt idx="257">
                  <c:v>41652</c:v>
                </c:pt>
                <c:pt idx="258">
                  <c:v>41653</c:v>
                </c:pt>
                <c:pt idx="259">
                  <c:v>41654</c:v>
                </c:pt>
                <c:pt idx="260">
                  <c:v>41655</c:v>
                </c:pt>
                <c:pt idx="261">
                  <c:v>41656</c:v>
                </c:pt>
                <c:pt idx="262">
                  <c:v>41660</c:v>
                </c:pt>
                <c:pt idx="263">
                  <c:v>41661</c:v>
                </c:pt>
                <c:pt idx="264">
                  <c:v>41662</c:v>
                </c:pt>
                <c:pt idx="265">
                  <c:v>41663</c:v>
                </c:pt>
                <c:pt idx="266">
                  <c:v>41666</c:v>
                </c:pt>
                <c:pt idx="267">
                  <c:v>41667</c:v>
                </c:pt>
                <c:pt idx="268">
                  <c:v>41668</c:v>
                </c:pt>
                <c:pt idx="269">
                  <c:v>41669</c:v>
                </c:pt>
                <c:pt idx="270">
                  <c:v>41670</c:v>
                </c:pt>
                <c:pt idx="271">
                  <c:v>41673</c:v>
                </c:pt>
                <c:pt idx="272">
                  <c:v>41674</c:v>
                </c:pt>
                <c:pt idx="273">
                  <c:v>41675</c:v>
                </c:pt>
                <c:pt idx="274">
                  <c:v>41676</c:v>
                </c:pt>
                <c:pt idx="275">
                  <c:v>41677</c:v>
                </c:pt>
                <c:pt idx="276">
                  <c:v>41680</c:v>
                </c:pt>
                <c:pt idx="277">
                  <c:v>41681</c:v>
                </c:pt>
                <c:pt idx="278">
                  <c:v>41682</c:v>
                </c:pt>
                <c:pt idx="279">
                  <c:v>41683</c:v>
                </c:pt>
                <c:pt idx="280">
                  <c:v>41684</c:v>
                </c:pt>
                <c:pt idx="281">
                  <c:v>41688</c:v>
                </c:pt>
                <c:pt idx="282">
                  <c:v>41689</c:v>
                </c:pt>
                <c:pt idx="283">
                  <c:v>41690</c:v>
                </c:pt>
                <c:pt idx="284">
                  <c:v>41691</c:v>
                </c:pt>
                <c:pt idx="285">
                  <c:v>41694</c:v>
                </c:pt>
                <c:pt idx="286">
                  <c:v>41695</c:v>
                </c:pt>
                <c:pt idx="287">
                  <c:v>41696</c:v>
                </c:pt>
                <c:pt idx="288">
                  <c:v>41697</c:v>
                </c:pt>
                <c:pt idx="289">
                  <c:v>41698</c:v>
                </c:pt>
                <c:pt idx="290">
                  <c:v>41701</c:v>
                </c:pt>
                <c:pt idx="291">
                  <c:v>41702</c:v>
                </c:pt>
                <c:pt idx="292">
                  <c:v>41703</c:v>
                </c:pt>
                <c:pt idx="293">
                  <c:v>41704</c:v>
                </c:pt>
                <c:pt idx="294">
                  <c:v>41705</c:v>
                </c:pt>
                <c:pt idx="295">
                  <c:v>41708</c:v>
                </c:pt>
                <c:pt idx="296">
                  <c:v>41709</c:v>
                </c:pt>
                <c:pt idx="297">
                  <c:v>41710</c:v>
                </c:pt>
                <c:pt idx="298">
                  <c:v>41711</c:v>
                </c:pt>
                <c:pt idx="299">
                  <c:v>41712</c:v>
                </c:pt>
                <c:pt idx="300">
                  <c:v>41715</c:v>
                </c:pt>
                <c:pt idx="301">
                  <c:v>41716</c:v>
                </c:pt>
                <c:pt idx="302">
                  <c:v>41717</c:v>
                </c:pt>
                <c:pt idx="303">
                  <c:v>41718</c:v>
                </c:pt>
                <c:pt idx="304">
                  <c:v>41719</c:v>
                </c:pt>
                <c:pt idx="305">
                  <c:v>41722</c:v>
                </c:pt>
                <c:pt idx="306">
                  <c:v>41723</c:v>
                </c:pt>
                <c:pt idx="307">
                  <c:v>41724</c:v>
                </c:pt>
                <c:pt idx="308">
                  <c:v>41725</c:v>
                </c:pt>
                <c:pt idx="309">
                  <c:v>41726</c:v>
                </c:pt>
                <c:pt idx="310">
                  <c:v>41730</c:v>
                </c:pt>
                <c:pt idx="311">
                  <c:v>41731</c:v>
                </c:pt>
                <c:pt idx="312">
                  <c:v>41732</c:v>
                </c:pt>
                <c:pt idx="313">
                  <c:v>41733</c:v>
                </c:pt>
                <c:pt idx="314">
                  <c:v>41736</c:v>
                </c:pt>
                <c:pt idx="315">
                  <c:v>41737</c:v>
                </c:pt>
                <c:pt idx="316">
                  <c:v>41738</c:v>
                </c:pt>
                <c:pt idx="317">
                  <c:v>41739</c:v>
                </c:pt>
                <c:pt idx="318">
                  <c:v>41740</c:v>
                </c:pt>
                <c:pt idx="319">
                  <c:v>41743</c:v>
                </c:pt>
                <c:pt idx="320">
                  <c:v>41744</c:v>
                </c:pt>
                <c:pt idx="321">
                  <c:v>41745</c:v>
                </c:pt>
                <c:pt idx="322">
                  <c:v>41746</c:v>
                </c:pt>
                <c:pt idx="323">
                  <c:v>41750</c:v>
                </c:pt>
                <c:pt idx="324">
                  <c:v>41751</c:v>
                </c:pt>
                <c:pt idx="325">
                  <c:v>41752</c:v>
                </c:pt>
                <c:pt idx="326">
                  <c:v>41753</c:v>
                </c:pt>
                <c:pt idx="327">
                  <c:v>41754</c:v>
                </c:pt>
                <c:pt idx="328">
                  <c:v>41757</c:v>
                </c:pt>
                <c:pt idx="329">
                  <c:v>41758</c:v>
                </c:pt>
                <c:pt idx="330">
                  <c:v>41759</c:v>
                </c:pt>
                <c:pt idx="331">
                  <c:v>41760</c:v>
                </c:pt>
                <c:pt idx="332">
                  <c:v>41761</c:v>
                </c:pt>
                <c:pt idx="333">
                  <c:v>41764</c:v>
                </c:pt>
                <c:pt idx="334">
                  <c:v>41765</c:v>
                </c:pt>
                <c:pt idx="335">
                  <c:v>41766</c:v>
                </c:pt>
                <c:pt idx="336">
                  <c:v>41767</c:v>
                </c:pt>
                <c:pt idx="337">
                  <c:v>41768</c:v>
                </c:pt>
                <c:pt idx="338">
                  <c:v>41771</c:v>
                </c:pt>
                <c:pt idx="339">
                  <c:v>41772</c:v>
                </c:pt>
                <c:pt idx="340">
                  <c:v>41773</c:v>
                </c:pt>
                <c:pt idx="341">
                  <c:v>41774</c:v>
                </c:pt>
                <c:pt idx="342">
                  <c:v>41775</c:v>
                </c:pt>
                <c:pt idx="343">
                  <c:v>41778</c:v>
                </c:pt>
                <c:pt idx="344">
                  <c:v>41779</c:v>
                </c:pt>
                <c:pt idx="345">
                  <c:v>41780</c:v>
                </c:pt>
                <c:pt idx="346">
                  <c:v>41781</c:v>
                </c:pt>
                <c:pt idx="347">
                  <c:v>41782</c:v>
                </c:pt>
                <c:pt idx="348">
                  <c:v>41786</c:v>
                </c:pt>
                <c:pt idx="349">
                  <c:v>41787</c:v>
                </c:pt>
                <c:pt idx="350">
                  <c:v>41788</c:v>
                </c:pt>
                <c:pt idx="351">
                  <c:v>41789</c:v>
                </c:pt>
                <c:pt idx="352">
                  <c:v>41792</c:v>
                </c:pt>
                <c:pt idx="353">
                  <c:v>41793</c:v>
                </c:pt>
                <c:pt idx="354">
                  <c:v>41794</c:v>
                </c:pt>
                <c:pt idx="355">
                  <c:v>41795</c:v>
                </c:pt>
                <c:pt idx="356">
                  <c:v>41796</c:v>
                </c:pt>
                <c:pt idx="357">
                  <c:v>41799</c:v>
                </c:pt>
                <c:pt idx="358">
                  <c:v>41800</c:v>
                </c:pt>
                <c:pt idx="359">
                  <c:v>41801</c:v>
                </c:pt>
                <c:pt idx="360">
                  <c:v>41802</c:v>
                </c:pt>
                <c:pt idx="361">
                  <c:v>41803</c:v>
                </c:pt>
                <c:pt idx="362">
                  <c:v>41806</c:v>
                </c:pt>
                <c:pt idx="363">
                  <c:v>41807</c:v>
                </c:pt>
                <c:pt idx="364">
                  <c:v>41808</c:v>
                </c:pt>
                <c:pt idx="365">
                  <c:v>41809</c:v>
                </c:pt>
                <c:pt idx="366">
                  <c:v>41810</c:v>
                </c:pt>
                <c:pt idx="367">
                  <c:v>41813</c:v>
                </c:pt>
                <c:pt idx="368">
                  <c:v>41814</c:v>
                </c:pt>
                <c:pt idx="369">
                  <c:v>41815</c:v>
                </c:pt>
                <c:pt idx="370">
                  <c:v>41816</c:v>
                </c:pt>
                <c:pt idx="371">
                  <c:v>41817</c:v>
                </c:pt>
                <c:pt idx="372">
                  <c:v>41820</c:v>
                </c:pt>
                <c:pt idx="373">
                  <c:v>41821</c:v>
                </c:pt>
                <c:pt idx="374">
                  <c:v>41822</c:v>
                </c:pt>
                <c:pt idx="375">
                  <c:v>41823</c:v>
                </c:pt>
                <c:pt idx="376">
                  <c:v>41827</c:v>
                </c:pt>
                <c:pt idx="377">
                  <c:v>41828</c:v>
                </c:pt>
                <c:pt idx="378">
                  <c:v>41829</c:v>
                </c:pt>
                <c:pt idx="379">
                  <c:v>41830</c:v>
                </c:pt>
                <c:pt idx="380">
                  <c:v>41831</c:v>
                </c:pt>
                <c:pt idx="381">
                  <c:v>41834</c:v>
                </c:pt>
                <c:pt idx="382">
                  <c:v>41835</c:v>
                </c:pt>
                <c:pt idx="383">
                  <c:v>41836</c:v>
                </c:pt>
                <c:pt idx="384">
                  <c:v>41837</c:v>
                </c:pt>
                <c:pt idx="385">
                  <c:v>41838</c:v>
                </c:pt>
                <c:pt idx="386">
                  <c:v>41841</c:v>
                </c:pt>
                <c:pt idx="387">
                  <c:v>41842</c:v>
                </c:pt>
                <c:pt idx="388">
                  <c:v>41843</c:v>
                </c:pt>
                <c:pt idx="389">
                  <c:v>41844</c:v>
                </c:pt>
                <c:pt idx="390">
                  <c:v>41845</c:v>
                </c:pt>
                <c:pt idx="391">
                  <c:v>41848</c:v>
                </c:pt>
                <c:pt idx="392">
                  <c:v>41849</c:v>
                </c:pt>
                <c:pt idx="393">
                  <c:v>41850</c:v>
                </c:pt>
                <c:pt idx="394">
                  <c:v>41851</c:v>
                </c:pt>
                <c:pt idx="395">
                  <c:v>41852</c:v>
                </c:pt>
                <c:pt idx="396">
                  <c:v>41855</c:v>
                </c:pt>
                <c:pt idx="397">
                  <c:v>41856</c:v>
                </c:pt>
                <c:pt idx="398">
                  <c:v>41857</c:v>
                </c:pt>
                <c:pt idx="399">
                  <c:v>41858</c:v>
                </c:pt>
                <c:pt idx="400">
                  <c:v>41859</c:v>
                </c:pt>
                <c:pt idx="401">
                  <c:v>41862</c:v>
                </c:pt>
                <c:pt idx="402">
                  <c:v>41863</c:v>
                </c:pt>
                <c:pt idx="403">
                  <c:v>41864</c:v>
                </c:pt>
                <c:pt idx="404">
                  <c:v>41865</c:v>
                </c:pt>
                <c:pt idx="405">
                  <c:v>41866</c:v>
                </c:pt>
                <c:pt idx="406">
                  <c:v>41869</c:v>
                </c:pt>
                <c:pt idx="407">
                  <c:v>41870</c:v>
                </c:pt>
                <c:pt idx="408">
                  <c:v>41871</c:v>
                </c:pt>
                <c:pt idx="409">
                  <c:v>41872</c:v>
                </c:pt>
                <c:pt idx="410">
                  <c:v>41873</c:v>
                </c:pt>
                <c:pt idx="411">
                  <c:v>41876</c:v>
                </c:pt>
                <c:pt idx="412">
                  <c:v>41877</c:v>
                </c:pt>
                <c:pt idx="413">
                  <c:v>41878</c:v>
                </c:pt>
                <c:pt idx="414">
                  <c:v>41879</c:v>
                </c:pt>
                <c:pt idx="415">
                  <c:v>41880</c:v>
                </c:pt>
                <c:pt idx="416">
                  <c:v>41884</c:v>
                </c:pt>
                <c:pt idx="417">
                  <c:v>41885</c:v>
                </c:pt>
                <c:pt idx="418">
                  <c:v>41886</c:v>
                </c:pt>
                <c:pt idx="419">
                  <c:v>41887</c:v>
                </c:pt>
                <c:pt idx="420">
                  <c:v>41890</c:v>
                </c:pt>
                <c:pt idx="421">
                  <c:v>41891</c:v>
                </c:pt>
                <c:pt idx="422">
                  <c:v>41892</c:v>
                </c:pt>
                <c:pt idx="423">
                  <c:v>41893</c:v>
                </c:pt>
                <c:pt idx="424">
                  <c:v>41894</c:v>
                </c:pt>
                <c:pt idx="425">
                  <c:v>41897</c:v>
                </c:pt>
                <c:pt idx="426">
                  <c:v>41898</c:v>
                </c:pt>
                <c:pt idx="427">
                  <c:v>41899</c:v>
                </c:pt>
                <c:pt idx="428">
                  <c:v>41900</c:v>
                </c:pt>
                <c:pt idx="429">
                  <c:v>41901</c:v>
                </c:pt>
                <c:pt idx="430">
                  <c:v>41904</c:v>
                </c:pt>
                <c:pt idx="431">
                  <c:v>41905</c:v>
                </c:pt>
                <c:pt idx="432">
                  <c:v>41906</c:v>
                </c:pt>
                <c:pt idx="433">
                  <c:v>41907</c:v>
                </c:pt>
                <c:pt idx="434">
                  <c:v>41908</c:v>
                </c:pt>
                <c:pt idx="435">
                  <c:v>41911</c:v>
                </c:pt>
                <c:pt idx="436">
                  <c:v>41912</c:v>
                </c:pt>
                <c:pt idx="437">
                  <c:v>41913</c:v>
                </c:pt>
                <c:pt idx="438">
                  <c:v>41914</c:v>
                </c:pt>
                <c:pt idx="439">
                  <c:v>41915</c:v>
                </c:pt>
                <c:pt idx="440">
                  <c:v>41918</c:v>
                </c:pt>
                <c:pt idx="441">
                  <c:v>41919</c:v>
                </c:pt>
                <c:pt idx="442">
                  <c:v>41920</c:v>
                </c:pt>
                <c:pt idx="443">
                  <c:v>41921</c:v>
                </c:pt>
                <c:pt idx="444">
                  <c:v>41922</c:v>
                </c:pt>
                <c:pt idx="445">
                  <c:v>41926</c:v>
                </c:pt>
                <c:pt idx="446">
                  <c:v>41927</c:v>
                </c:pt>
                <c:pt idx="447">
                  <c:v>41928</c:v>
                </c:pt>
                <c:pt idx="448">
                  <c:v>41929</c:v>
                </c:pt>
                <c:pt idx="449">
                  <c:v>41932</c:v>
                </c:pt>
                <c:pt idx="450">
                  <c:v>41933</c:v>
                </c:pt>
                <c:pt idx="451">
                  <c:v>41934</c:v>
                </c:pt>
                <c:pt idx="452">
                  <c:v>41935</c:v>
                </c:pt>
                <c:pt idx="453">
                  <c:v>41936</c:v>
                </c:pt>
                <c:pt idx="454">
                  <c:v>41939</c:v>
                </c:pt>
                <c:pt idx="455">
                  <c:v>41940</c:v>
                </c:pt>
                <c:pt idx="456">
                  <c:v>41941</c:v>
                </c:pt>
                <c:pt idx="457">
                  <c:v>41942</c:v>
                </c:pt>
                <c:pt idx="458">
                  <c:v>41943</c:v>
                </c:pt>
                <c:pt idx="459">
                  <c:v>41946</c:v>
                </c:pt>
                <c:pt idx="460">
                  <c:v>41947</c:v>
                </c:pt>
                <c:pt idx="461">
                  <c:v>41948</c:v>
                </c:pt>
                <c:pt idx="462">
                  <c:v>41949</c:v>
                </c:pt>
                <c:pt idx="463">
                  <c:v>41950</c:v>
                </c:pt>
                <c:pt idx="464">
                  <c:v>41953</c:v>
                </c:pt>
                <c:pt idx="465">
                  <c:v>41955</c:v>
                </c:pt>
                <c:pt idx="466">
                  <c:v>41956</c:v>
                </c:pt>
                <c:pt idx="467">
                  <c:v>41957</c:v>
                </c:pt>
                <c:pt idx="468">
                  <c:v>41960</c:v>
                </c:pt>
                <c:pt idx="469">
                  <c:v>41961</c:v>
                </c:pt>
                <c:pt idx="470">
                  <c:v>41962</c:v>
                </c:pt>
                <c:pt idx="471">
                  <c:v>41963</c:v>
                </c:pt>
                <c:pt idx="472">
                  <c:v>41964</c:v>
                </c:pt>
                <c:pt idx="473">
                  <c:v>41967</c:v>
                </c:pt>
                <c:pt idx="474">
                  <c:v>41968</c:v>
                </c:pt>
                <c:pt idx="475">
                  <c:v>41969</c:v>
                </c:pt>
                <c:pt idx="476">
                  <c:v>41971</c:v>
                </c:pt>
                <c:pt idx="477">
                  <c:v>41974</c:v>
                </c:pt>
                <c:pt idx="478">
                  <c:v>41975</c:v>
                </c:pt>
                <c:pt idx="479">
                  <c:v>41976</c:v>
                </c:pt>
                <c:pt idx="480">
                  <c:v>41977</c:v>
                </c:pt>
                <c:pt idx="481">
                  <c:v>41978</c:v>
                </c:pt>
                <c:pt idx="482">
                  <c:v>41981</c:v>
                </c:pt>
                <c:pt idx="483">
                  <c:v>41982</c:v>
                </c:pt>
                <c:pt idx="484">
                  <c:v>41983</c:v>
                </c:pt>
                <c:pt idx="485">
                  <c:v>41984</c:v>
                </c:pt>
                <c:pt idx="486">
                  <c:v>41985</c:v>
                </c:pt>
                <c:pt idx="487">
                  <c:v>41988</c:v>
                </c:pt>
                <c:pt idx="488">
                  <c:v>41989</c:v>
                </c:pt>
                <c:pt idx="489">
                  <c:v>41990</c:v>
                </c:pt>
                <c:pt idx="490">
                  <c:v>41991</c:v>
                </c:pt>
                <c:pt idx="491">
                  <c:v>41992</c:v>
                </c:pt>
                <c:pt idx="492">
                  <c:v>41995</c:v>
                </c:pt>
                <c:pt idx="493">
                  <c:v>41996</c:v>
                </c:pt>
                <c:pt idx="494">
                  <c:v>41997</c:v>
                </c:pt>
                <c:pt idx="495">
                  <c:v>41999</c:v>
                </c:pt>
                <c:pt idx="496">
                  <c:v>42002</c:v>
                </c:pt>
                <c:pt idx="497">
                  <c:v>42003</c:v>
                </c:pt>
                <c:pt idx="498">
                  <c:v>42004</c:v>
                </c:pt>
                <c:pt idx="499">
                  <c:v>42006</c:v>
                </c:pt>
                <c:pt idx="500">
                  <c:v>42009</c:v>
                </c:pt>
                <c:pt idx="501">
                  <c:v>42010</c:v>
                </c:pt>
                <c:pt idx="502">
                  <c:v>42011</c:v>
                </c:pt>
                <c:pt idx="503">
                  <c:v>42012</c:v>
                </c:pt>
                <c:pt idx="504">
                  <c:v>42013</c:v>
                </c:pt>
                <c:pt idx="505">
                  <c:v>42016</c:v>
                </c:pt>
                <c:pt idx="506">
                  <c:v>42017</c:v>
                </c:pt>
                <c:pt idx="507">
                  <c:v>42018</c:v>
                </c:pt>
                <c:pt idx="508">
                  <c:v>42019</c:v>
                </c:pt>
                <c:pt idx="509">
                  <c:v>42020</c:v>
                </c:pt>
                <c:pt idx="510">
                  <c:v>42024</c:v>
                </c:pt>
                <c:pt idx="511">
                  <c:v>42025</c:v>
                </c:pt>
                <c:pt idx="512">
                  <c:v>42026</c:v>
                </c:pt>
                <c:pt idx="513">
                  <c:v>42027</c:v>
                </c:pt>
                <c:pt idx="514">
                  <c:v>42030</c:v>
                </c:pt>
                <c:pt idx="515">
                  <c:v>42031</c:v>
                </c:pt>
                <c:pt idx="516">
                  <c:v>42032</c:v>
                </c:pt>
                <c:pt idx="517">
                  <c:v>42033</c:v>
                </c:pt>
                <c:pt idx="518">
                  <c:v>42034</c:v>
                </c:pt>
                <c:pt idx="519">
                  <c:v>42037</c:v>
                </c:pt>
                <c:pt idx="520">
                  <c:v>42038</c:v>
                </c:pt>
                <c:pt idx="521">
                  <c:v>42039</c:v>
                </c:pt>
                <c:pt idx="522">
                  <c:v>42040</c:v>
                </c:pt>
                <c:pt idx="523">
                  <c:v>42041</c:v>
                </c:pt>
                <c:pt idx="524">
                  <c:v>42044</c:v>
                </c:pt>
                <c:pt idx="525">
                  <c:v>42045</c:v>
                </c:pt>
                <c:pt idx="526">
                  <c:v>42046</c:v>
                </c:pt>
                <c:pt idx="527">
                  <c:v>42047</c:v>
                </c:pt>
                <c:pt idx="528">
                  <c:v>42048</c:v>
                </c:pt>
                <c:pt idx="529">
                  <c:v>42052</c:v>
                </c:pt>
                <c:pt idx="530">
                  <c:v>42053</c:v>
                </c:pt>
                <c:pt idx="531">
                  <c:v>42054</c:v>
                </c:pt>
                <c:pt idx="532">
                  <c:v>42055</c:v>
                </c:pt>
                <c:pt idx="533">
                  <c:v>42058</c:v>
                </c:pt>
                <c:pt idx="534">
                  <c:v>42059</c:v>
                </c:pt>
                <c:pt idx="535">
                  <c:v>42060</c:v>
                </c:pt>
                <c:pt idx="536">
                  <c:v>42061</c:v>
                </c:pt>
                <c:pt idx="537">
                  <c:v>42062</c:v>
                </c:pt>
                <c:pt idx="538">
                  <c:v>42065</c:v>
                </c:pt>
                <c:pt idx="539">
                  <c:v>42066</c:v>
                </c:pt>
                <c:pt idx="540">
                  <c:v>42067</c:v>
                </c:pt>
                <c:pt idx="541">
                  <c:v>42068</c:v>
                </c:pt>
                <c:pt idx="542">
                  <c:v>42069</c:v>
                </c:pt>
                <c:pt idx="543">
                  <c:v>42072</c:v>
                </c:pt>
                <c:pt idx="544">
                  <c:v>42073</c:v>
                </c:pt>
                <c:pt idx="545">
                  <c:v>42074</c:v>
                </c:pt>
                <c:pt idx="546">
                  <c:v>42075</c:v>
                </c:pt>
                <c:pt idx="547">
                  <c:v>42076</c:v>
                </c:pt>
                <c:pt idx="548">
                  <c:v>42079</c:v>
                </c:pt>
                <c:pt idx="549">
                  <c:v>42080</c:v>
                </c:pt>
                <c:pt idx="550">
                  <c:v>42081</c:v>
                </c:pt>
                <c:pt idx="551">
                  <c:v>42082</c:v>
                </c:pt>
                <c:pt idx="552">
                  <c:v>42083</c:v>
                </c:pt>
                <c:pt idx="553">
                  <c:v>42086</c:v>
                </c:pt>
                <c:pt idx="554">
                  <c:v>42087</c:v>
                </c:pt>
                <c:pt idx="555">
                  <c:v>42088</c:v>
                </c:pt>
                <c:pt idx="556">
                  <c:v>42089</c:v>
                </c:pt>
                <c:pt idx="557">
                  <c:v>42090</c:v>
                </c:pt>
                <c:pt idx="558">
                  <c:v>42093</c:v>
                </c:pt>
                <c:pt idx="559">
                  <c:v>42094</c:v>
                </c:pt>
                <c:pt idx="560">
                  <c:v>42095</c:v>
                </c:pt>
                <c:pt idx="561">
                  <c:v>42096</c:v>
                </c:pt>
                <c:pt idx="562">
                  <c:v>42100</c:v>
                </c:pt>
                <c:pt idx="563">
                  <c:v>42101</c:v>
                </c:pt>
                <c:pt idx="564">
                  <c:v>42102</c:v>
                </c:pt>
                <c:pt idx="565">
                  <c:v>42103</c:v>
                </c:pt>
                <c:pt idx="566">
                  <c:v>42104</c:v>
                </c:pt>
                <c:pt idx="567">
                  <c:v>42107</c:v>
                </c:pt>
                <c:pt idx="568">
                  <c:v>42108</c:v>
                </c:pt>
                <c:pt idx="569">
                  <c:v>42109</c:v>
                </c:pt>
                <c:pt idx="570">
                  <c:v>42110</c:v>
                </c:pt>
                <c:pt idx="571">
                  <c:v>42111</c:v>
                </c:pt>
                <c:pt idx="572">
                  <c:v>42114</c:v>
                </c:pt>
                <c:pt idx="573">
                  <c:v>42115</c:v>
                </c:pt>
                <c:pt idx="574">
                  <c:v>42116</c:v>
                </c:pt>
                <c:pt idx="575">
                  <c:v>42117</c:v>
                </c:pt>
                <c:pt idx="576">
                  <c:v>42118</c:v>
                </c:pt>
                <c:pt idx="577">
                  <c:v>42121</c:v>
                </c:pt>
                <c:pt idx="578">
                  <c:v>42122</c:v>
                </c:pt>
                <c:pt idx="579">
                  <c:v>42123</c:v>
                </c:pt>
                <c:pt idx="580">
                  <c:v>42124</c:v>
                </c:pt>
                <c:pt idx="581">
                  <c:v>42125</c:v>
                </c:pt>
                <c:pt idx="582">
                  <c:v>42128</c:v>
                </c:pt>
                <c:pt idx="583">
                  <c:v>42129</c:v>
                </c:pt>
                <c:pt idx="584">
                  <c:v>42130</c:v>
                </c:pt>
                <c:pt idx="585">
                  <c:v>42131</c:v>
                </c:pt>
                <c:pt idx="586">
                  <c:v>42132</c:v>
                </c:pt>
                <c:pt idx="587">
                  <c:v>42135</c:v>
                </c:pt>
                <c:pt idx="588">
                  <c:v>42136</c:v>
                </c:pt>
                <c:pt idx="589">
                  <c:v>42137</c:v>
                </c:pt>
                <c:pt idx="590">
                  <c:v>42138</c:v>
                </c:pt>
                <c:pt idx="591">
                  <c:v>42139</c:v>
                </c:pt>
                <c:pt idx="592">
                  <c:v>42142</c:v>
                </c:pt>
                <c:pt idx="593">
                  <c:v>42143</c:v>
                </c:pt>
                <c:pt idx="594">
                  <c:v>42144</c:v>
                </c:pt>
                <c:pt idx="595">
                  <c:v>42145</c:v>
                </c:pt>
                <c:pt idx="596">
                  <c:v>42146</c:v>
                </c:pt>
                <c:pt idx="597">
                  <c:v>42150</c:v>
                </c:pt>
                <c:pt idx="598">
                  <c:v>42151</c:v>
                </c:pt>
                <c:pt idx="599">
                  <c:v>42152</c:v>
                </c:pt>
                <c:pt idx="600">
                  <c:v>42153</c:v>
                </c:pt>
                <c:pt idx="601">
                  <c:v>42156</c:v>
                </c:pt>
                <c:pt idx="602">
                  <c:v>42157</c:v>
                </c:pt>
                <c:pt idx="603">
                  <c:v>42158</c:v>
                </c:pt>
                <c:pt idx="604">
                  <c:v>42159</c:v>
                </c:pt>
                <c:pt idx="605">
                  <c:v>42160</c:v>
                </c:pt>
                <c:pt idx="606">
                  <c:v>42163</c:v>
                </c:pt>
                <c:pt idx="607">
                  <c:v>42164</c:v>
                </c:pt>
                <c:pt idx="608">
                  <c:v>42165</c:v>
                </c:pt>
                <c:pt idx="609">
                  <c:v>42166</c:v>
                </c:pt>
                <c:pt idx="610">
                  <c:v>42167</c:v>
                </c:pt>
                <c:pt idx="611">
                  <c:v>42170</c:v>
                </c:pt>
                <c:pt idx="612">
                  <c:v>42171</c:v>
                </c:pt>
                <c:pt idx="613">
                  <c:v>42172</c:v>
                </c:pt>
                <c:pt idx="614">
                  <c:v>42173</c:v>
                </c:pt>
                <c:pt idx="615">
                  <c:v>42174</c:v>
                </c:pt>
                <c:pt idx="616">
                  <c:v>42177</c:v>
                </c:pt>
                <c:pt idx="617">
                  <c:v>42178</c:v>
                </c:pt>
                <c:pt idx="618">
                  <c:v>42179</c:v>
                </c:pt>
                <c:pt idx="619">
                  <c:v>42180</c:v>
                </c:pt>
                <c:pt idx="620">
                  <c:v>42181</c:v>
                </c:pt>
                <c:pt idx="621">
                  <c:v>42184</c:v>
                </c:pt>
                <c:pt idx="622">
                  <c:v>42185</c:v>
                </c:pt>
                <c:pt idx="623">
                  <c:v>42186</c:v>
                </c:pt>
                <c:pt idx="624">
                  <c:v>42187</c:v>
                </c:pt>
                <c:pt idx="625">
                  <c:v>42191</c:v>
                </c:pt>
                <c:pt idx="626">
                  <c:v>42192</c:v>
                </c:pt>
                <c:pt idx="627">
                  <c:v>42193</c:v>
                </c:pt>
                <c:pt idx="628">
                  <c:v>42194</c:v>
                </c:pt>
                <c:pt idx="629">
                  <c:v>42195</c:v>
                </c:pt>
                <c:pt idx="630">
                  <c:v>42198</c:v>
                </c:pt>
                <c:pt idx="631">
                  <c:v>42199</c:v>
                </c:pt>
                <c:pt idx="632">
                  <c:v>42200</c:v>
                </c:pt>
                <c:pt idx="633">
                  <c:v>42201</c:v>
                </c:pt>
                <c:pt idx="634">
                  <c:v>42202</c:v>
                </c:pt>
                <c:pt idx="635">
                  <c:v>42205</c:v>
                </c:pt>
                <c:pt idx="636">
                  <c:v>42206</c:v>
                </c:pt>
                <c:pt idx="637">
                  <c:v>42207</c:v>
                </c:pt>
                <c:pt idx="638">
                  <c:v>42208</c:v>
                </c:pt>
                <c:pt idx="639">
                  <c:v>42209</c:v>
                </c:pt>
                <c:pt idx="640">
                  <c:v>42212</c:v>
                </c:pt>
                <c:pt idx="641">
                  <c:v>42213</c:v>
                </c:pt>
                <c:pt idx="642">
                  <c:v>42214</c:v>
                </c:pt>
                <c:pt idx="643">
                  <c:v>42215</c:v>
                </c:pt>
                <c:pt idx="644">
                  <c:v>42216</c:v>
                </c:pt>
                <c:pt idx="645">
                  <c:v>42219</c:v>
                </c:pt>
                <c:pt idx="646">
                  <c:v>42220</c:v>
                </c:pt>
                <c:pt idx="647">
                  <c:v>42221</c:v>
                </c:pt>
                <c:pt idx="648">
                  <c:v>42222</c:v>
                </c:pt>
                <c:pt idx="649">
                  <c:v>42223</c:v>
                </c:pt>
                <c:pt idx="650">
                  <c:v>42226</c:v>
                </c:pt>
                <c:pt idx="651">
                  <c:v>42227</c:v>
                </c:pt>
                <c:pt idx="652">
                  <c:v>42228</c:v>
                </c:pt>
                <c:pt idx="653">
                  <c:v>42229</c:v>
                </c:pt>
                <c:pt idx="654">
                  <c:v>42230</c:v>
                </c:pt>
                <c:pt idx="655">
                  <c:v>42233</c:v>
                </c:pt>
                <c:pt idx="656">
                  <c:v>42234</c:v>
                </c:pt>
                <c:pt idx="657">
                  <c:v>42235</c:v>
                </c:pt>
                <c:pt idx="658">
                  <c:v>42236</c:v>
                </c:pt>
                <c:pt idx="659">
                  <c:v>42237</c:v>
                </c:pt>
                <c:pt idx="660">
                  <c:v>42240</c:v>
                </c:pt>
                <c:pt idx="661">
                  <c:v>42241</c:v>
                </c:pt>
                <c:pt idx="662">
                  <c:v>42242</c:v>
                </c:pt>
                <c:pt idx="663">
                  <c:v>42243</c:v>
                </c:pt>
                <c:pt idx="664">
                  <c:v>42244</c:v>
                </c:pt>
                <c:pt idx="665">
                  <c:v>42247</c:v>
                </c:pt>
                <c:pt idx="666">
                  <c:v>42248</c:v>
                </c:pt>
                <c:pt idx="667">
                  <c:v>42249</c:v>
                </c:pt>
                <c:pt idx="668">
                  <c:v>42250</c:v>
                </c:pt>
                <c:pt idx="669">
                  <c:v>42251</c:v>
                </c:pt>
                <c:pt idx="670">
                  <c:v>42255</c:v>
                </c:pt>
                <c:pt idx="671">
                  <c:v>42256</c:v>
                </c:pt>
                <c:pt idx="672">
                  <c:v>42257</c:v>
                </c:pt>
                <c:pt idx="673">
                  <c:v>42258</c:v>
                </c:pt>
                <c:pt idx="674">
                  <c:v>42261</c:v>
                </c:pt>
                <c:pt idx="675">
                  <c:v>42262</c:v>
                </c:pt>
                <c:pt idx="676">
                  <c:v>42263</c:v>
                </c:pt>
                <c:pt idx="677">
                  <c:v>42264</c:v>
                </c:pt>
                <c:pt idx="678">
                  <c:v>42265</c:v>
                </c:pt>
                <c:pt idx="679">
                  <c:v>42268</c:v>
                </c:pt>
                <c:pt idx="680">
                  <c:v>42269</c:v>
                </c:pt>
                <c:pt idx="681">
                  <c:v>42270</c:v>
                </c:pt>
                <c:pt idx="682">
                  <c:v>42271</c:v>
                </c:pt>
                <c:pt idx="683">
                  <c:v>42272</c:v>
                </c:pt>
                <c:pt idx="684">
                  <c:v>42275</c:v>
                </c:pt>
                <c:pt idx="685">
                  <c:v>42276</c:v>
                </c:pt>
                <c:pt idx="686">
                  <c:v>42277</c:v>
                </c:pt>
                <c:pt idx="687">
                  <c:v>42278</c:v>
                </c:pt>
                <c:pt idx="688">
                  <c:v>42279</c:v>
                </c:pt>
                <c:pt idx="689">
                  <c:v>42282</c:v>
                </c:pt>
                <c:pt idx="690">
                  <c:v>42283</c:v>
                </c:pt>
                <c:pt idx="691">
                  <c:v>42284</c:v>
                </c:pt>
                <c:pt idx="692">
                  <c:v>42285</c:v>
                </c:pt>
                <c:pt idx="693">
                  <c:v>42286</c:v>
                </c:pt>
                <c:pt idx="694">
                  <c:v>42290</c:v>
                </c:pt>
                <c:pt idx="695">
                  <c:v>42291</c:v>
                </c:pt>
                <c:pt idx="696">
                  <c:v>42292</c:v>
                </c:pt>
                <c:pt idx="697">
                  <c:v>42293</c:v>
                </c:pt>
                <c:pt idx="698">
                  <c:v>42296</c:v>
                </c:pt>
                <c:pt idx="699">
                  <c:v>42297</c:v>
                </c:pt>
                <c:pt idx="700">
                  <c:v>42298</c:v>
                </c:pt>
                <c:pt idx="701">
                  <c:v>42299</c:v>
                </c:pt>
                <c:pt idx="702">
                  <c:v>42300</c:v>
                </c:pt>
                <c:pt idx="703">
                  <c:v>42303</c:v>
                </c:pt>
                <c:pt idx="704">
                  <c:v>42304</c:v>
                </c:pt>
                <c:pt idx="705">
                  <c:v>42305</c:v>
                </c:pt>
                <c:pt idx="706">
                  <c:v>42306</c:v>
                </c:pt>
                <c:pt idx="707">
                  <c:v>42307</c:v>
                </c:pt>
                <c:pt idx="708">
                  <c:v>42310</c:v>
                </c:pt>
                <c:pt idx="709">
                  <c:v>42311</c:v>
                </c:pt>
                <c:pt idx="710">
                  <c:v>42312</c:v>
                </c:pt>
                <c:pt idx="711">
                  <c:v>42313</c:v>
                </c:pt>
                <c:pt idx="712">
                  <c:v>42314</c:v>
                </c:pt>
                <c:pt idx="713">
                  <c:v>42317</c:v>
                </c:pt>
                <c:pt idx="714">
                  <c:v>42318</c:v>
                </c:pt>
                <c:pt idx="715">
                  <c:v>42320</c:v>
                </c:pt>
                <c:pt idx="716">
                  <c:v>42321</c:v>
                </c:pt>
                <c:pt idx="717">
                  <c:v>42324</c:v>
                </c:pt>
                <c:pt idx="718">
                  <c:v>42325</c:v>
                </c:pt>
                <c:pt idx="719">
                  <c:v>42326</c:v>
                </c:pt>
                <c:pt idx="720">
                  <c:v>42327</c:v>
                </c:pt>
                <c:pt idx="721">
                  <c:v>42328</c:v>
                </c:pt>
                <c:pt idx="722">
                  <c:v>42331</c:v>
                </c:pt>
                <c:pt idx="723">
                  <c:v>42332</c:v>
                </c:pt>
                <c:pt idx="724">
                  <c:v>42333</c:v>
                </c:pt>
                <c:pt idx="725">
                  <c:v>42335</c:v>
                </c:pt>
                <c:pt idx="726">
                  <c:v>42338</c:v>
                </c:pt>
                <c:pt idx="727">
                  <c:v>42339</c:v>
                </c:pt>
                <c:pt idx="728">
                  <c:v>42340</c:v>
                </c:pt>
                <c:pt idx="729">
                  <c:v>42341</c:v>
                </c:pt>
                <c:pt idx="730">
                  <c:v>42342</c:v>
                </c:pt>
                <c:pt idx="731">
                  <c:v>42345</c:v>
                </c:pt>
                <c:pt idx="732">
                  <c:v>42346</c:v>
                </c:pt>
                <c:pt idx="733">
                  <c:v>42347</c:v>
                </c:pt>
                <c:pt idx="734">
                  <c:v>42348</c:v>
                </c:pt>
                <c:pt idx="735">
                  <c:v>42349</c:v>
                </c:pt>
                <c:pt idx="736">
                  <c:v>42352</c:v>
                </c:pt>
                <c:pt idx="737">
                  <c:v>42353</c:v>
                </c:pt>
                <c:pt idx="738">
                  <c:v>42354</c:v>
                </c:pt>
                <c:pt idx="739">
                  <c:v>42355</c:v>
                </c:pt>
                <c:pt idx="740">
                  <c:v>42356</c:v>
                </c:pt>
                <c:pt idx="741">
                  <c:v>42359</c:v>
                </c:pt>
                <c:pt idx="742">
                  <c:v>42360</c:v>
                </c:pt>
                <c:pt idx="743">
                  <c:v>42361</c:v>
                </c:pt>
                <c:pt idx="744">
                  <c:v>42362</c:v>
                </c:pt>
                <c:pt idx="745">
                  <c:v>42366</c:v>
                </c:pt>
                <c:pt idx="746">
                  <c:v>42367</c:v>
                </c:pt>
                <c:pt idx="747">
                  <c:v>42368</c:v>
                </c:pt>
                <c:pt idx="748">
                  <c:v>42369</c:v>
                </c:pt>
              </c:numCache>
            </c:numRef>
          </c:cat>
          <c:val>
            <c:numRef>
              <c:f>Sheet1!$E$2:$E$750</c:f>
              <c:numCache>
                <c:formatCode>General</c:formatCode>
                <c:ptCount val="749"/>
                <c:pt idx="0">
                  <c:v>0.22</c:v>
                </c:pt>
                <c:pt idx="1">
                  <c:v>0.22</c:v>
                </c:pt>
                <c:pt idx="2">
                  <c:v>0.22</c:v>
                </c:pt>
                <c:pt idx="3">
                  <c:v>0.22</c:v>
                </c:pt>
                <c:pt idx="4">
                  <c:v>0.22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  <c:pt idx="28">
                  <c:v>0.2</c:v>
                </c:pt>
                <c:pt idx="29">
                  <c:v>0.2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  <c:pt idx="38">
                  <c:v>0.2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0.2</c:v>
                </c:pt>
                <c:pt idx="44">
                  <c:v>0.2</c:v>
                </c:pt>
                <c:pt idx="45">
                  <c:v>0.2</c:v>
                </c:pt>
                <c:pt idx="46">
                  <c:v>0.2</c:v>
                </c:pt>
                <c:pt idx="47">
                  <c:v>0.2</c:v>
                </c:pt>
                <c:pt idx="48">
                  <c:v>0.2</c:v>
                </c:pt>
                <c:pt idx="49">
                  <c:v>0.2</c:v>
                </c:pt>
                <c:pt idx="50">
                  <c:v>0.2</c:v>
                </c:pt>
                <c:pt idx="51">
                  <c:v>0.2</c:v>
                </c:pt>
                <c:pt idx="52">
                  <c:v>0.2</c:v>
                </c:pt>
                <c:pt idx="53">
                  <c:v>0.2</c:v>
                </c:pt>
                <c:pt idx="54">
                  <c:v>0.2</c:v>
                </c:pt>
                <c:pt idx="55">
                  <c:v>0.2</c:v>
                </c:pt>
                <c:pt idx="56">
                  <c:v>0.2</c:v>
                </c:pt>
                <c:pt idx="57">
                  <c:v>0.2</c:v>
                </c:pt>
                <c:pt idx="58">
                  <c:v>0.2</c:v>
                </c:pt>
                <c:pt idx="59">
                  <c:v>0.2</c:v>
                </c:pt>
                <c:pt idx="60">
                  <c:v>0.2</c:v>
                </c:pt>
                <c:pt idx="61">
                  <c:v>0.2</c:v>
                </c:pt>
                <c:pt idx="62">
                  <c:v>0.2</c:v>
                </c:pt>
                <c:pt idx="63">
                  <c:v>0.2</c:v>
                </c:pt>
                <c:pt idx="64">
                  <c:v>0.2</c:v>
                </c:pt>
                <c:pt idx="65">
                  <c:v>0.2</c:v>
                </c:pt>
                <c:pt idx="66">
                  <c:v>0.2</c:v>
                </c:pt>
                <c:pt idx="67">
                  <c:v>0.2</c:v>
                </c:pt>
                <c:pt idx="68">
                  <c:v>0.2</c:v>
                </c:pt>
                <c:pt idx="69">
                  <c:v>0.2</c:v>
                </c:pt>
                <c:pt idx="70">
                  <c:v>0.2</c:v>
                </c:pt>
                <c:pt idx="71">
                  <c:v>0.2</c:v>
                </c:pt>
                <c:pt idx="72">
                  <c:v>0.2</c:v>
                </c:pt>
                <c:pt idx="73">
                  <c:v>0.2</c:v>
                </c:pt>
                <c:pt idx="74">
                  <c:v>0.2</c:v>
                </c:pt>
                <c:pt idx="75">
                  <c:v>0.2</c:v>
                </c:pt>
                <c:pt idx="76">
                  <c:v>0.2</c:v>
                </c:pt>
                <c:pt idx="77">
                  <c:v>0.2</c:v>
                </c:pt>
                <c:pt idx="78">
                  <c:v>0.2</c:v>
                </c:pt>
                <c:pt idx="79">
                  <c:v>0.2</c:v>
                </c:pt>
                <c:pt idx="80">
                  <c:v>0.2</c:v>
                </c:pt>
                <c:pt idx="81">
                  <c:v>0.2</c:v>
                </c:pt>
                <c:pt idx="82">
                  <c:v>0.2</c:v>
                </c:pt>
                <c:pt idx="83">
                  <c:v>0.2</c:v>
                </c:pt>
                <c:pt idx="84">
                  <c:v>0.2</c:v>
                </c:pt>
                <c:pt idx="85">
                  <c:v>0.2</c:v>
                </c:pt>
                <c:pt idx="86">
                  <c:v>0.2</c:v>
                </c:pt>
                <c:pt idx="87">
                  <c:v>0.2</c:v>
                </c:pt>
                <c:pt idx="88">
                  <c:v>0.2</c:v>
                </c:pt>
                <c:pt idx="89">
                  <c:v>0.2</c:v>
                </c:pt>
                <c:pt idx="90">
                  <c:v>0.2</c:v>
                </c:pt>
                <c:pt idx="91">
                  <c:v>0.2</c:v>
                </c:pt>
                <c:pt idx="92">
                  <c:v>0.2</c:v>
                </c:pt>
                <c:pt idx="93">
                  <c:v>0.2</c:v>
                </c:pt>
                <c:pt idx="94">
                  <c:v>0.2</c:v>
                </c:pt>
                <c:pt idx="95">
                  <c:v>0.2</c:v>
                </c:pt>
                <c:pt idx="96">
                  <c:v>0.2</c:v>
                </c:pt>
                <c:pt idx="97">
                  <c:v>0.2</c:v>
                </c:pt>
                <c:pt idx="98">
                  <c:v>0.2</c:v>
                </c:pt>
                <c:pt idx="99">
                  <c:v>0.2</c:v>
                </c:pt>
                <c:pt idx="100">
                  <c:v>0.2</c:v>
                </c:pt>
                <c:pt idx="101">
                  <c:v>0.2</c:v>
                </c:pt>
                <c:pt idx="102">
                  <c:v>0.2</c:v>
                </c:pt>
                <c:pt idx="103">
                  <c:v>0.2</c:v>
                </c:pt>
                <c:pt idx="104">
                  <c:v>0.2</c:v>
                </c:pt>
                <c:pt idx="105">
                  <c:v>0.2</c:v>
                </c:pt>
                <c:pt idx="106">
                  <c:v>0.2</c:v>
                </c:pt>
                <c:pt idx="107">
                  <c:v>0.2</c:v>
                </c:pt>
                <c:pt idx="108">
                  <c:v>0.2</c:v>
                </c:pt>
                <c:pt idx="109">
                  <c:v>0.2</c:v>
                </c:pt>
                <c:pt idx="110">
                  <c:v>0.2</c:v>
                </c:pt>
                <c:pt idx="111">
                  <c:v>0.2</c:v>
                </c:pt>
                <c:pt idx="112">
                  <c:v>0.18000000000000002</c:v>
                </c:pt>
                <c:pt idx="113">
                  <c:v>0.18000000000000002</c:v>
                </c:pt>
                <c:pt idx="114">
                  <c:v>0.18000000000000002</c:v>
                </c:pt>
                <c:pt idx="115">
                  <c:v>0.18000000000000002</c:v>
                </c:pt>
                <c:pt idx="116">
                  <c:v>0.18000000000000002</c:v>
                </c:pt>
                <c:pt idx="117">
                  <c:v>0.18000000000000002</c:v>
                </c:pt>
                <c:pt idx="118">
                  <c:v>0.18000000000000002</c:v>
                </c:pt>
                <c:pt idx="119">
                  <c:v>0.18000000000000002</c:v>
                </c:pt>
                <c:pt idx="120">
                  <c:v>0.19</c:v>
                </c:pt>
                <c:pt idx="121">
                  <c:v>0.19</c:v>
                </c:pt>
                <c:pt idx="122">
                  <c:v>0.19</c:v>
                </c:pt>
                <c:pt idx="123">
                  <c:v>0.19</c:v>
                </c:pt>
                <c:pt idx="124">
                  <c:v>0.19</c:v>
                </c:pt>
                <c:pt idx="125">
                  <c:v>0.18000000000000002</c:v>
                </c:pt>
                <c:pt idx="126">
                  <c:v>0.18000000000000002</c:v>
                </c:pt>
                <c:pt idx="127">
                  <c:v>0.18000000000000002</c:v>
                </c:pt>
                <c:pt idx="128">
                  <c:v>0.18000000000000002</c:v>
                </c:pt>
                <c:pt idx="129">
                  <c:v>0.18000000000000002</c:v>
                </c:pt>
                <c:pt idx="130">
                  <c:v>0.18000000000000002</c:v>
                </c:pt>
                <c:pt idx="131">
                  <c:v>0.18000000000000002</c:v>
                </c:pt>
                <c:pt idx="132">
                  <c:v>0.18000000000000002</c:v>
                </c:pt>
                <c:pt idx="133">
                  <c:v>0.18000000000000002</c:v>
                </c:pt>
                <c:pt idx="134">
                  <c:v>0.18000000000000002</c:v>
                </c:pt>
                <c:pt idx="135">
                  <c:v>0.18000000000000002</c:v>
                </c:pt>
                <c:pt idx="136">
                  <c:v>0.18000000000000002</c:v>
                </c:pt>
                <c:pt idx="137">
                  <c:v>0.18000000000000002</c:v>
                </c:pt>
                <c:pt idx="138">
                  <c:v>0.18000000000000002</c:v>
                </c:pt>
                <c:pt idx="139">
                  <c:v>0.18000000000000002</c:v>
                </c:pt>
                <c:pt idx="140">
                  <c:v>0.18000000000000002</c:v>
                </c:pt>
                <c:pt idx="141">
                  <c:v>0.18000000000000002</c:v>
                </c:pt>
                <c:pt idx="142">
                  <c:v>0.18000000000000002</c:v>
                </c:pt>
                <c:pt idx="143">
                  <c:v>0.18000000000000002</c:v>
                </c:pt>
                <c:pt idx="144">
                  <c:v>0.18000000000000002</c:v>
                </c:pt>
                <c:pt idx="145">
                  <c:v>0.18000000000000002</c:v>
                </c:pt>
                <c:pt idx="146">
                  <c:v>0.18000000000000002</c:v>
                </c:pt>
                <c:pt idx="147">
                  <c:v>0.18000000000000002</c:v>
                </c:pt>
                <c:pt idx="148">
                  <c:v>0.18000000000000002</c:v>
                </c:pt>
                <c:pt idx="149">
                  <c:v>0.18000000000000002</c:v>
                </c:pt>
                <c:pt idx="150">
                  <c:v>0.18000000000000002</c:v>
                </c:pt>
                <c:pt idx="151">
                  <c:v>0.18000000000000002</c:v>
                </c:pt>
                <c:pt idx="152">
                  <c:v>0.18000000000000002</c:v>
                </c:pt>
                <c:pt idx="153">
                  <c:v>0.18000000000000002</c:v>
                </c:pt>
                <c:pt idx="154">
                  <c:v>0.18000000000000002</c:v>
                </c:pt>
                <c:pt idx="155">
                  <c:v>0.18000000000000002</c:v>
                </c:pt>
                <c:pt idx="156">
                  <c:v>0.18000000000000002</c:v>
                </c:pt>
                <c:pt idx="157">
                  <c:v>0.18000000000000002</c:v>
                </c:pt>
                <c:pt idx="158">
                  <c:v>0.18000000000000002</c:v>
                </c:pt>
                <c:pt idx="159">
                  <c:v>0.18000000000000002</c:v>
                </c:pt>
                <c:pt idx="160">
                  <c:v>0.18000000000000002</c:v>
                </c:pt>
                <c:pt idx="161">
                  <c:v>0.18000000000000002</c:v>
                </c:pt>
                <c:pt idx="162">
                  <c:v>0.18000000000000002</c:v>
                </c:pt>
                <c:pt idx="163">
                  <c:v>0.18000000000000002</c:v>
                </c:pt>
                <c:pt idx="164">
                  <c:v>0.19</c:v>
                </c:pt>
                <c:pt idx="165">
                  <c:v>0.19</c:v>
                </c:pt>
                <c:pt idx="166">
                  <c:v>0.19</c:v>
                </c:pt>
                <c:pt idx="167">
                  <c:v>0.19</c:v>
                </c:pt>
                <c:pt idx="168">
                  <c:v>0.19</c:v>
                </c:pt>
                <c:pt idx="169">
                  <c:v>0.19</c:v>
                </c:pt>
                <c:pt idx="170">
                  <c:v>0.19</c:v>
                </c:pt>
                <c:pt idx="171">
                  <c:v>0.19</c:v>
                </c:pt>
                <c:pt idx="172">
                  <c:v>0.19</c:v>
                </c:pt>
                <c:pt idx="173">
                  <c:v>0.19</c:v>
                </c:pt>
                <c:pt idx="174">
                  <c:v>0.19</c:v>
                </c:pt>
                <c:pt idx="175">
                  <c:v>0.19</c:v>
                </c:pt>
                <c:pt idx="176">
                  <c:v>0.19</c:v>
                </c:pt>
                <c:pt idx="177">
                  <c:v>0.19</c:v>
                </c:pt>
                <c:pt idx="178">
                  <c:v>0.19</c:v>
                </c:pt>
                <c:pt idx="179">
                  <c:v>0.19</c:v>
                </c:pt>
                <c:pt idx="180">
                  <c:v>0.19</c:v>
                </c:pt>
                <c:pt idx="181">
                  <c:v>0.19</c:v>
                </c:pt>
                <c:pt idx="182">
                  <c:v>0.19</c:v>
                </c:pt>
                <c:pt idx="183">
                  <c:v>0.19</c:v>
                </c:pt>
                <c:pt idx="184">
                  <c:v>0.19</c:v>
                </c:pt>
                <c:pt idx="185">
                  <c:v>0.19</c:v>
                </c:pt>
                <c:pt idx="186">
                  <c:v>0.19</c:v>
                </c:pt>
                <c:pt idx="187">
                  <c:v>0.19</c:v>
                </c:pt>
                <c:pt idx="188">
                  <c:v>0.19</c:v>
                </c:pt>
                <c:pt idx="189">
                  <c:v>0.19</c:v>
                </c:pt>
                <c:pt idx="190">
                  <c:v>0.19</c:v>
                </c:pt>
                <c:pt idx="191">
                  <c:v>0.19</c:v>
                </c:pt>
                <c:pt idx="192">
                  <c:v>0.19</c:v>
                </c:pt>
                <c:pt idx="193">
                  <c:v>0.19</c:v>
                </c:pt>
                <c:pt idx="194">
                  <c:v>0.19</c:v>
                </c:pt>
                <c:pt idx="195">
                  <c:v>0.19</c:v>
                </c:pt>
                <c:pt idx="196">
                  <c:v>0.19</c:v>
                </c:pt>
                <c:pt idx="197">
                  <c:v>0.19</c:v>
                </c:pt>
                <c:pt idx="198">
                  <c:v>0.19</c:v>
                </c:pt>
                <c:pt idx="199">
                  <c:v>0.19</c:v>
                </c:pt>
                <c:pt idx="200">
                  <c:v>0.19</c:v>
                </c:pt>
                <c:pt idx="201">
                  <c:v>0.19</c:v>
                </c:pt>
                <c:pt idx="202">
                  <c:v>0.19</c:v>
                </c:pt>
                <c:pt idx="203">
                  <c:v>0.19</c:v>
                </c:pt>
                <c:pt idx="204">
                  <c:v>0.19</c:v>
                </c:pt>
                <c:pt idx="205">
                  <c:v>0.19</c:v>
                </c:pt>
                <c:pt idx="206">
                  <c:v>0.19</c:v>
                </c:pt>
                <c:pt idx="207">
                  <c:v>0.19</c:v>
                </c:pt>
                <c:pt idx="208">
                  <c:v>0.19</c:v>
                </c:pt>
                <c:pt idx="209">
                  <c:v>0.19</c:v>
                </c:pt>
                <c:pt idx="210">
                  <c:v>0.19</c:v>
                </c:pt>
                <c:pt idx="211">
                  <c:v>0.19</c:v>
                </c:pt>
                <c:pt idx="212">
                  <c:v>0.19</c:v>
                </c:pt>
                <c:pt idx="213">
                  <c:v>0.19</c:v>
                </c:pt>
                <c:pt idx="214">
                  <c:v>0.19</c:v>
                </c:pt>
                <c:pt idx="215">
                  <c:v>0.19</c:v>
                </c:pt>
                <c:pt idx="216">
                  <c:v>0.19</c:v>
                </c:pt>
                <c:pt idx="217">
                  <c:v>0.19</c:v>
                </c:pt>
                <c:pt idx="218">
                  <c:v>0.18000000000000002</c:v>
                </c:pt>
                <c:pt idx="219">
                  <c:v>0.18000000000000002</c:v>
                </c:pt>
                <c:pt idx="220">
                  <c:v>0.18000000000000002</c:v>
                </c:pt>
                <c:pt idx="221">
                  <c:v>0.18000000000000002</c:v>
                </c:pt>
                <c:pt idx="222">
                  <c:v>0.18000000000000002</c:v>
                </c:pt>
                <c:pt idx="223">
                  <c:v>0.18000000000000002</c:v>
                </c:pt>
                <c:pt idx="224">
                  <c:v>0.18000000000000002</c:v>
                </c:pt>
                <c:pt idx="225">
                  <c:v>0.18000000000000002</c:v>
                </c:pt>
                <c:pt idx="226">
                  <c:v>0.18000000000000002</c:v>
                </c:pt>
                <c:pt idx="227">
                  <c:v>0.18000000000000002</c:v>
                </c:pt>
                <c:pt idx="228">
                  <c:v>0.18000000000000002</c:v>
                </c:pt>
                <c:pt idx="229">
                  <c:v>0.18000000000000002</c:v>
                </c:pt>
                <c:pt idx="230">
                  <c:v>0.18000000000000002</c:v>
                </c:pt>
                <c:pt idx="231">
                  <c:v>0.18000000000000002</c:v>
                </c:pt>
                <c:pt idx="232">
                  <c:v>0.18000000000000002</c:v>
                </c:pt>
                <c:pt idx="233">
                  <c:v>0.18000000000000002</c:v>
                </c:pt>
                <c:pt idx="234">
                  <c:v>0.18000000000000002</c:v>
                </c:pt>
                <c:pt idx="235">
                  <c:v>0.18000000000000002</c:v>
                </c:pt>
                <c:pt idx="236">
                  <c:v>0.18000000000000002</c:v>
                </c:pt>
                <c:pt idx="237">
                  <c:v>0.18000000000000002</c:v>
                </c:pt>
                <c:pt idx="238">
                  <c:v>0.18000000000000002</c:v>
                </c:pt>
                <c:pt idx="239">
                  <c:v>0.18000000000000002</c:v>
                </c:pt>
                <c:pt idx="240">
                  <c:v>0.18000000000000002</c:v>
                </c:pt>
                <c:pt idx="241">
                  <c:v>0.18000000000000002</c:v>
                </c:pt>
                <c:pt idx="242">
                  <c:v>0.18000000000000002</c:v>
                </c:pt>
                <c:pt idx="243">
                  <c:v>0.18000000000000002</c:v>
                </c:pt>
                <c:pt idx="244">
                  <c:v>0.18000000000000002</c:v>
                </c:pt>
                <c:pt idx="245">
                  <c:v>0.18000000000000002</c:v>
                </c:pt>
                <c:pt idx="246">
                  <c:v>0.18000000000000002</c:v>
                </c:pt>
                <c:pt idx="247">
                  <c:v>0.18000000000000002</c:v>
                </c:pt>
                <c:pt idx="248">
                  <c:v>0.18000000000000002</c:v>
                </c:pt>
                <c:pt idx="249">
                  <c:v>0.18000000000000002</c:v>
                </c:pt>
                <c:pt idx="250">
                  <c:v>0.18000000000000002</c:v>
                </c:pt>
                <c:pt idx="251">
                  <c:v>0.18000000000000002</c:v>
                </c:pt>
                <c:pt idx="252">
                  <c:v>0.18000000000000002</c:v>
                </c:pt>
                <c:pt idx="253">
                  <c:v>0.18000000000000002</c:v>
                </c:pt>
                <c:pt idx="254">
                  <c:v>0.18000000000000002</c:v>
                </c:pt>
                <c:pt idx="255">
                  <c:v>0.18000000000000002</c:v>
                </c:pt>
                <c:pt idx="256">
                  <c:v>0.18000000000000002</c:v>
                </c:pt>
                <c:pt idx="257">
                  <c:v>0.18000000000000002</c:v>
                </c:pt>
                <c:pt idx="258">
                  <c:v>0.18000000000000002</c:v>
                </c:pt>
                <c:pt idx="259">
                  <c:v>0.18000000000000002</c:v>
                </c:pt>
                <c:pt idx="260">
                  <c:v>0.18000000000000002</c:v>
                </c:pt>
                <c:pt idx="261">
                  <c:v>0.17</c:v>
                </c:pt>
                <c:pt idx="262">
                  <c:v>0.17</c:v>
                </c:pt>
                <c:pt idx="263">
                  <c:v>0.17</c:v>
                </c:pt>
                <c:pt idx="264">
                  <c:v>0.17</c:v>
                </c:pt>
                <c:pt idx="265">
                  <c:v>0.17</c:v>
                </c:pt>
                <c:pt idx="266">
                  <c:v>0.17</c:v>
                </c:pt>
                <c:pt idx="267">
                  <c:v>0.17</c:v>
                </c:pt>
                <c:pt idx="268">
                  <c:v>0.17</c:v>
                </c:pt>
                <c:pt idx="269">
                  <c:v>0.17</c:v>
                </c:pt>
                <c:pt idx="270">
                  <c:v>0.17</c:v>
                </c:pt>
                <c:pt idx="271">
                  <c:v>0.17</c:v>
                </c:pt>
                <c:pt idx="272">
                  <c:v>0.17</c:v>
                </c:pt>
                <c:pt idx="273">
                  <c:v>0.17</c:v>
                </c:pt>
                <c:pt idx="274">
                  <c:v>0.17</c:v>
                </c:pt>
                <c:pt idx="275">
                  <c:v>0.17</c:v>
                </c:pt>
                <c:pt idx="276">
                  <c:v>0.17</c:v>
                </c:pt>
                <c:pt idx="277">
                  <c:v>0.17</c:v>
                </c:pt>
                <c:pt idx="278">
                  <c:v>0.17</c:v>
                </c:pt>
                <c:pt idx="279">
                  <c:v>0.17</c:v>
                </c:pt>
                <c:pt idx="280">
                  <c:v>0.17</c:v>
                </c:pt>
                <c:pt idx="281">
                  <c:v>0.17</c:v>
                </c:pt>
                <c:pt idx="282">
                  <c:v>0.17</c:v>
                </c:pt>
                <c:pt idx="283">
                  <c:v>0.17</c:v>
                </c:pt>
                <c:pt idx="284">
                  <c:v>0.17</c:v>
                </c:pt>
                <c:pt idx="285">
                  <c:v>0.17</c:v>
                </c:pt>
                <c:pt idx="286">
                  <c:v>0.17</c:v>
                </c:pt>
                <c:pt idx="287">
                  <c:v>0.17</c:v>
                </c:pt>
                <c:pt idx="288">
                  <c:v>0.16</c:v>
                </c:pt>
                <c:pt idx="289">
                  <c:v>0.16</c:v>
                </c:pt>
                <c:pt idx="290">
                  <c:v>0.16</c:v>
                </c:pt>
                <c:pt idx="291">
                  <c:v>0.16</c:v>
                </c:pt>
                <c:pt idx="292">
                  <c:v>0.16</c:v>
                </c:pt>
                <c:pt idx="293">
                  <c:v>0.16</c:v>
                </c:pt>
                <c:pt idx="294">
                  <c:v>0.16</c:v>
                </c:pt>
                <c:pt idx="295">
                  <c:v>0.16</c:v>
                </c:pt>
                <c:pt idx="296">
                  <c:v>0.16</c:v>
                </c:pt>
                <c:pt idx="297">
                  <c:v>0.16</c:v>
                </c:pt>
                <c:pt idx="298">
                  <c:v>0.16</c:v>
                </c:pt>
                <c:pt idx="299">
                  <c:v>0.15000000000000002</c:v>
                </c:pt>
                <c:pt idx="300">
                  <c:v>0.15000000000000002</c:v>
                </c:pt>
                <c:pt idx="301">
                  <c:v>0.15000000000000002</c:v>
                </c:pt>
                <c:pt idx="302">
                  <c:v>0.15000000000000002</c:v>
                </c:pt>
                <c:pt idx="303">
                  <c:v>0.15000000000000002</c:v>
                </c:pt>
                <c:pt idx="304">
                  <c:v>0.15000000000000002</c:v>
                </c:pt>
                <c:pt idx="305">
                  <c:v>0.15000000000000002</c:v>
                </c:pt>
                <c:pt idx="306">
                  <c:v>0.15000000000000002</c:v>
                </c:pt>
                <c:pt idx="307">
                  <c:v>0.15000000000000002</c:v>
                </c:pt>
                <c:pt idx="308">
                  <c:v>0.15000000000000002</c:v>
                </c:pt>
                <c:pt idx="309">
                  <c:v>0.15000000000000002</c:v>
                </c:pt>
                <c:pt idx="310">
                  <c:v>0.15000000000000002</c:v>
                </c:pt>
                <c:pt idx="311">
                  <c:v>0.15000000000000002</c:v>
                </c:pt>
                <c:pt idx="312">
                  <c:v>0.15000000000000002</c:v>
                </c:pt>
                <c:pt idx="313">
                  <c:v>0.15000000000000002</c:v>
                </c:pt>
                <c:pt idx="314">
                  <c:v>0.15000000000000002</c:v>
                </c:pt>
                <c:pt idx="315">
                  <c:v>0.15000000000000002</c:v>
                </c:pt>
                <c:pt idx="316">
                  <c:v>0.15000000000000002</c:v>
                </c:pt>
                <c:pt idx="317">
                  <c:v>0.15000000000000002</c:v>
                </c:pt>
                <c:pt idx="318">
                  <c:v>0.15000000000000002</c:v>
                </c:pt>
                <c:pt idx="319">
                  <c:v>0.15000000000000002</c:v>
                </c:pt>
                <c:pt idx="320">
                  <c:v>0.15000000000000002</c:v>
                </c:pt>
                <c:pt idx="321">
                  <c:v>0.15000000000000002</c:v>
                </c:pt>
                <c:pt idx="322">
                  <c:v>0.15000000000000002</c:v>
                </c:pt>
                <c:pt idx="323">
                  <c:v>0.15000000000000002</c:v>
                </c:pt>
                <c:pt idx="324">
                  <c:v>0.15000000000000002</c:v>
                </c:pt>
                <c:pt idx="325">
                  <c:v>0.15000000000000002</c:v>
                </c:pt>
                <c:pt idx="326">
                  <c:v>0.15000000000000002</c:v>
                </c:pt>
                <c:pt idx="327">
                  <c:v>0.15000000000000002</c:v>
                </c:pt>
                <c:pt idx="328">
                  <c:v>0.15000000000000002</c:v>
                </c:pt>
                <c:pt idx="329">
                  <c:v>0.15000000000000002</c:v>
                </c:pt>
                <c:pt idx="330">
                  <c:v>0.15000000000000002</c:v>
                </c:pt>
                <c:pt idx="331">
                  <c:v>0.15000000000000002</c:v>
                </c:pt>
                <c:pt idx="332">
                  <c:v>0.15000000000000002</c:v>
                </c:pt>
                <c:pt idx="333">
                  <c:v>0.15000000000000002</c:v>
                </c:pt>
                <c:pt idx="334">
                  <c:v>0.15000000000000002</c:v>
                </c:pt>
                <c:pt idx="335">
                  <c:v>0.15000000000000002</c:v>
                </c:pt>
                <c:pt idx="336">
                  <c:v>0.15000000000000002</c:v>
                </c:pt>
                <c:pt idx="337">
                  <c:v>0.15000000000000002</c:v>
                </c:pt>
                <c:pt idx="338">
                  <c:v>0.15000000000000002</c:v>
                </c:pt>
                <c:pt idx="339">
                  <c:v>0.15000000000000002</c:v>
                </c:pt>
                <c:pt idx="340">
                  <c:v>0.15000000000000002</c:v>
                </c:pt>
                <c:pt idx="341">
                  <c:v>0.15000000000000002</c:v>
                </c:pt>
                <c:pt idx="342">
                  <c:v>0.15000000000000002</c:v>
                </c:pt>
                <c:pt idx="343">
                  <c:v>0.15000000000000002</c:v>
                </c:pt>
                <c:pt idx="344">
                  <c:v>0.15000000000000002</c:v>
                </c:pt>
                <c:pt idx="345">
                  <c:v>0.15000000000000002</c:v>
                </c:pt>
                <c:pt idx="346">
                  <c:v>0.15000000000000002</c:v>
                </c:pt>
                <c:pt idx="347">
                  <c:v>0.15000000000000002</c:v>
                </c:pt>
                <c:pt idx="348">
                  <c:v>0.15000000000000002</c:v>
                </c:pt>
                <c:pt idx="349">
                  <c:v>0.15000000000000002</c:v>
                </c:pt>
                <c:pt idx="350">
                  <c:v>0.15000000000000002</c:v>
                </c:pt>
                <c:pt idx="351">
                  <c:v>0.15000000000000002</c:v>
                </c:pt>
                <c:pt idx="352">
                  <c:v>0.15000000000000002</c:v>
                </c:pt>
                <c:pt idx="353">
                  <c:v>0.14000000000000001</c:v>
                </c:pt>
                <c:pt idx="354">
                  <c:v>0.14000000000000001</c:v>
                </c:pt>
                <c:pt idx="355">
                  <c:v>0.14000000000000001</c:v>
                </c:pt>
                <c:pt idx="356">
                  <c:v>0.14000000000000001</c:v>
                </c:pt>
                <c:pt idx="357">
                  <c:v>0.14000000000000001</c:v>
                </c:pt>
                <c:pt idx="358">
                  <c:v>0.14000000000000001</c:v>
                </c:pt>
                <c:pt idx="359">
                  <c:v>0.14000000000000001</c:v>
                </c:pt>
                <c:pt idx="360">
                  <c:v>0.14000000000000001</c:v>
                </c:pt>
                <c:pt idx="361">
                  <c:v>0.14000000000000001</c:v>
                </c:pt>
                <c:pt idx="362">
                  <c:v>0.14000000000000001</c:v>
                </c:pt>
                <c:pt idx="363">
                  <c:v>0.14000000000000001</c:v>
                </c:pt>
                <c:pt idx="364">
                  <c:v>0.12000000000000001</c:v>
                </c:pt>
                <c:pt idx="365">
                  <c:v>0.12000000000000001</c:v>
                </c:pt>
                <c:pt idx="366">
                  <c:v>0.12000000000000001</c:v>
                </c:pt>
                <c:pt idx="367">
                  <c:v>0.12000000000000001</c:v>
                </c:pt>
                <c:pt idx="368">
                  <c:v>0.11</c:v>
                </c:pt>
                <c:pt idx="369">
                  <c:v>0.11</c:v>
                </c:pt>
                <c:pt idx="370">
                  <c:v>0.11</c:v>
                </c:pt>
                <c:pt idx="371">
                  <c:v>0.11</c:v>
                </c:pt>
                <c:pt idx="372">
                  <c:v>0.11</c:v>
                </c:pt>
                <c:pt idx="373">
                  <c:v>0.11</c:v>
                </c:pt>
                <c:pt idx="374">
                  <c:v>0.11</c:v>
                </c:pt>
                <c:pt idx="375">
                  <c:v>0.11</c:v>
                </c:pt>
                <c:pt idx="376">
                  <c:v>0.11</c:v>
                </c:pt>
                <c:pt idx="377">
                  <c:v>0.11</c:v>
                </c:pt>
                <c:pt idx="378">
                  <c:v>0.11</c:v>
                </c:pt>
                <c:pt idx="379">
                  <c:v>0.11</c:v>
                </c:pt>
                <c:pt idx="380">
                  <c:v>0.11</c:v>
                </c:pt>
                <c:pt idx="381">
                  <c:v>0.11</c:v>
                </c:pt>
                <c:pt idx="382">
                  <c:v>0.11</c:v>
                </c:pt>
                <c:pt idx="383">
                  <c:v>0.11</c:v>
                </c:pt>
                <c:pt idx="384">
                  <c:v>0.11</c:v>
                </c:pt>
                <c:pt idx="385">
                  <c:v>0.11</c:v>
                </c:pt>
                <c:pt idx="386">
                  <c:v>0.11</c:v>
                </c:pt>
                <c:pt idx="387">
                  <c:v>0.11</c:v>
                </c:pt>
                <c:pt idx="388">
                  <c:v>0.11</c:v>
                </c:pt>
                <c:pt idx="389">
                  <c:v>0.11</c:v>
                </c:pt>
                <c:pt idx="390">
                  <c:v>0.11</c:v>
                </c:pt>
                <c:pt idx="391">
                  <c:v>0.11</c:v>
                </c:pt>
                <c:pt idx="392">
                  <c:v>0.11</c:v>
                </c:pt>
                <c:pt idx="393">
                  <c:v>0.11</c:v>
                </c:pt>
                <c:pt idx="394">
                  <c:v>0.11</c:v>
                </c:pt>
                <c:pt idx="395">
                  <c:v>0.11</c:v>
                </c:pt>
                <c:pt idx="396">
                  <c:v>0.11</c:v>
                </c:pt>
                <c:pt idx="397">
                  <c:v>0.11</c:v>
                </c:pt>
                <c:pt idx="398">
                  <c:v>0.11</c:v>
                </c:pt>
                <c:pt idx="399">
                  <c:v>0.11</c:v>
                </c:pt>
                <c:pt idx="400">
                  <c:v>0.11</c:v>
                </c:pt>
                <c:pt idx="401">
                  <c:v>0.11</c:v>
                </c:pt>
                <c:pt idx="402">
                  <c:v>0.11</c:v>
                </c:pt>
                <c:pt idx="403">
                  <c:v>0.11</c:v>
                </c:pt>
                <c:pt idx="404">
                  <c:v>0.11</c:v>
                </c:pt>
                <c:pt idx="405">
                  <c:v>0.11</c:v>
                </c:pt>
                <c:pt idx="406">
                  <c:v>0.11</c:v>
                </c:pt>
                <c:pt idx="407">
                  <c:v>0.11</c:v>
                </c:pt>
                <c:pt idx="408">
                  <c:v>0.11</c:v>
                </c:pt>
                <c:pt idx="409">
                  <c:v>0.11</c:v>
                </c:pt>
                <c:pt idx="410">
                  <c:v>0.11</c:v>
                </c:pt>
                <c:pt idx="411">
                  <c:v>0.11</c:v>
                </c:pt>
                <c:pt idx="412">
                  <c:v>0.12000000000000001</c:v>
                </c:pt>
                <c:pt idx="413">
                  <c:v>0.12000000000000001</c:v>
                </c:pt>
                <c:pt idx="414">
                  <c:v>0.12000000000000001</c:v>
                </c:pt>
                <c:pt idx="415">
                  <c:v>0.13</c:v>
                </c:pt>
                <c:pt idx="416">
                  <c:v>0.13</c:v>
                </c:pt>
                <c:pt idx="417">
                  <c:v>0.13</c:v>
                </c:pt>
                <c:pt idx="418">
                  <c:v>0.13</c:v>
                </c:pt>
                <c:pt idx="419">
                  <c:v>0.13</c:v>
                </c:pt>
                <c:pt idx="420">
                  <c:v>0.13</c:v>
                </c:pt>
                <c:pt idx="421">
                  <c:v>0.13</c:v>
                </c:pt>
                <c:pt idx="422">
                  <c:v>0.13</c:v>
                </c:pt>
                <c:pt idx="423">
                  <c:v>0.13</c:v>
                </c:pt>
                <c:pt idx="424">
                  <c:v>0.13</c:v>
                </c:pt>
                <c:pt idx="425">
                  <c:v>0.13</c:v>
                </c:pt>
                <c:pt idx="426">
                  <c:v>0.13</c:v>
                </c:pt>
                <c:pt idx="427">
                  <c:v>0.14000000000000001</c:v>
                </c:pt>
                <c:pt idx="428">
                  <c:v>0.14000000000000001</c:v>
                </c:pt>
                <c:pt idx="429">
                  <c:v>0.14000000000000001</c:v>
                </c:pt>
                <c:pt idx="430">
                  <c:v>0.14000000000000001</c:v>
                </c:pt>
                <c:pt idx="431">
                  <c:v>0.14000000000000001</c:v>
                </c:pt>
                <c:pt idx="432">
                  <c:v>0.14000000000000001</c:v>
                </c:pt>
                <c:pt idx="433">
                  <c:v>0.14000000000000001</c:v>
                </c:pt>
                <c:pt idx="434">
                  <c:v>0.14000000000000001</c:v>
                </c:pt>
                <c:pt idx="435">
                  <c:v>0.14000000000000001</c:v>
                </c:pt>
                <c:pt idx="436">
                  <c:v>0.14000000000000001</c:v>
                </c:pt>
                <c:pt idx="437">
                  <c:v>0.14000000000000001</c:v>
                </c:pt>
                <c:pt idx="438">
                  <c:v>0.14000000000000001</c:v>
                </c:pt>
                <c:pt idx="439">
                  <c:v>0.14000000000000001</c:v>
                </c:pt>
                <c:pt idx="440">
                  <c:v>0.14000000000000001</c:v>
                </c:pt>
                <c:pt idx="441">
                  <c:v>0.14000000000000001</c:v>
                </c:pt>
                <c:pt idx="442">
                  <c:v>0.14000000000000001</c:v>
                </c:pt>
                <c:pt idx="443">
                  <c:v>0.14000000000000001</c:v>
                </c:pt>
                <c:pt idx="444">
                  <c:v>0.14000000000000001</c:v>
                </c:pt>
                <c:pt idx="445">
                  <c:v>0.14000000000000001</c:v>
                </c:pt>
                <c:pt idx="446">
                  <c:v>0.14000000000000001</c:v>
                </c:pt>
                <c:pt idx="447">
                  <c:v>0.14000000000000001</c:v>
                </c:pt>
                <c:pt idx="448">
                  <c:v>0.14000000000000001</c:v>
                </c:pt>
                <c:pt idx="449">
                  <c:v>0.14000000000000001</c:v>
                </c:pt>
                <c:pt idx="450">
                  <c:v>0.14000000000000001</c:v>
                </c:pt>
                <c:pt idx="451">
                  <c:v>0.14000000000000001</c:v>
                </c:pt>
                <c:pt idx="452">
                  <c:v>0.14000000000000001</c:v>
                </c:pt>
                <c:pt idx="453">
                  <c:v>0.14000000000000001</c:v>
                </c:pt>
                <c:pt idx="454">
                  <c:v>0.14000000000000001</c:v>
                </c:pt>
                <c:pt idx="455">
                  <c:v>0.14000000000000001</c:v>
                </c:pt>
                <c:pt idx="456">
                  <c:v>0.14000000000000001</c:v>
                </c:pt>
                <c:pt idx="457">
                  <c:v>0.14000000000000001</c:v>
                </c:pt>
                <c:pt idx="458">
                  <c:v>0.14000000000000001</c:v>
                </c:pt>
                <c:pt idx="459">
                  <c:v>0.14000000000000001</c:v>
                </c:pt>
                <c:pt idx="460">
                  <c:v>0.14000000000000001</c:v>
                </c:pt>
                <c:pt idx="461">
                  <c:v>0.14000000000000001</c:v>
                </c:pt>
                <c:pt idx="462">
                  <c:v>0.14000000000000001</c:v>
                </c:pt>
                <c:pt idx="463">
                  <c:v>0.14000000000000001</c:v>
                </c:pt>
                <c:pt idx="464">
                  <c:v>0.14000000000000001</c:v>
                </c:pt>
                <c:pt idx="465">
                  <c:v>0.14000000000000001</c:v>
                </c:pt>
                <c:pt idx="466">
                  <c:v>0.14000000000000001</c:v>
                </c:pt>
                <c:pt idx="467">
                  <c:v>0.14000000000000001</c:v>
                </c:pt>
                <c:pt idx="468">
                  <c:v>0.14000000000000001</c:v>
                </c:pt>
                <c:pt idx="469">
                  <c:v>0.14000000000000001</c:v>
                </c:pt>
                <c:pt idx="470">
                  <c:v>0.14000000000000001</c:v>
                </c:pt>
                <c:pt idx="471">
                  <c:v>0.14000000000000001</c:v>
                </c:pt>
                <c:pt idx="472">
                  <c:v>0.14000000000000001</c:v>
                </c:pt>
                <c:pt idx="473">
                  <c:v>0.14000000000000001</c:v>
                </c:pt>
                <c:pt idx="474">
                  <c:v>0.14000000000000001</c:v>
                </c:pt>
                <c:pt idx="475">
                  <c:v>0.14000000000000001</c:v>
                </c:pt>
                <c:pt idx="476">
                  <c:v>0.14000000000000001</c:v>
                </c:pt>
                <c:pt idx="477">
                  <c:v>0.14000000000000001</c:v>
                </c:pt>
                <c:pt idx="478">
                  <c:v>0.14000000000000001</c:v>
                </c:pt>
                <c:pt idx="479">
                  <c:v>0.14000000000000001</c:v>
                </c:pt>
                <c:pt idx="480">
                  <c:v>0.14000000000000001</c:v>
                </c:pt>
                <c:pt idx="481">
                  <c:v>0.14000000000000001</c:v>
                </c:pt>
                <c:pt idx="482">
                  <c:v>0.14000000000000001</c:v>
                </c:pt>
                <c:pt idx="483">
                  <c:v>0.14000000000000001</c:v>
                </c:pt>
                <c:pt idx="484">
                  <c:v>0.14000000000000001</c:v>
                </c:pt>
                <c:pt idx="485">
                  <c:v>0.14000000000000001</c:v>
                </c:pt>
                <c:pt idx="486">
                  <c:v>0.14000000000000001</c:v>
                </c:pt>
                <c:pt idx="487">
                  <c:v>0.14000000000000001</c:v>
                </c:pt>
                <c:pt idx="488">
                  <c:v>0.14000000000000001</c:v>
                </c:pt>
                <c:pt idx="489">
                  <c:v>0.14000000000000001</c:v>
                </c:pt>
                <c:pt idx="490">
                  <c:v>0.14000000000000001</c:v>
                </c:pt>
                <c:pt idx="491">
                  <c:v>0.14000000000000001</c:v>
                </c:pt>
                <c:pt idx="492">
                  <c:v>0.14000000000000001</c:v>
                </c:pt>
                <c:pt idx="493">
                  <c:v>0.14000000000000001</c:v>
                </c:pt>
                <c:pt idx="494">
                  <c:v>0.14000000000000001</c:v>
                </c:pt>
                <c:pt idx="495">
                  <c:v>0.14000000000000001</c:v>
                </c:pt>
                <c:pt idx="496">
                  <c:v>0.14000000000000001</c:v>
                </c:pt>
                <c:pt idx="497">
                  <c:v>0.14000000000000001</c:v>
                </c:pt>
                <c:pt idx="498">
                  <c:v>0.14000000000000001</c:v>
                </c:pt>
                <c:pt idx="499">
                  <c:v>0.14000000000000001</c:v>
                </c:pt>
                <c:pt idx="500">
                  <c:v>0.14000000000000001</c:v>
                </c:pt>
                <c:pt idx="501">
                  <c:v>0.14000000000000001</c:v>
                </c:pt>
                <c:pt idx="502">
                  <c:v>0.14000000000000001</c:v>
                </c:pt>
                <c:pt idx="503">
                  <c:v>0.14000000000000001</c:v>
                </c:pt>
                <c:pt idx="504">
                  <c:v>0.14000000000000001</c:v>
                </c:pt>
                <c:pt idx="505">
                  <c:v>0.14000000000000001</c:v>
                </c:pt>
                <c:pt idx="506">
                  <c:v>0.14000000000000001</c:v>
                </c:pt>
                <c:pt idx="507">
                  <c:v>0.14000000000000001</c:v>
                </c:pt>
                <c:pt idx="508">
                  <c:v>0.14000000000000001</c:v>
                </c:pt>
                <c:pt idx="509">
                  <c:v>0.14000000000000001</c:v>
                </c:pt>
                <c:pt idx="510">
                  <c:v>0.14000000000000001</c:v>
                </c:pt>
                <c:pt idx="511">
                  <c:v>0.14000000000000001</c:v>
                </c:pt>
                <c:pt idx="512">
                  <c:v>0.14000000000000001</c:v>
                </c:pt>
                <c:pt idx="513">
                  <c:v>0.14000000000000001</c:v>
                </c:pt>
                <c:pt idx="514">
                  <c:v>0.14000000000000001</c:v>
                </c:pt>
                <c:pt idx="515">
                  <c:v>0.14000000000000001</c:v>
                </c:pt>
                <c:pt idx="516">
                  <c:v>0.14000000000000001</c:v>
                </c:pt>
                <c:pt idx="517">
                  <c:v>0.14000000000000001</c:v>
                </c:pt>
                <c:pt idx="518">
                  <c:v>0.14000000000000001</c:v>
                </c:pt>
                <c:pt idx="519">
                  <c:v>0.14000000000000001</c:v>
                </c:pt>
                <c:pt idx="520">
                  <c:v>0.14000000000000001</c:v>
                </c:pt>
                <c:pt idx="521">
                  <c:v>0.14000000000000001</c:v>
                </c:pt>
                <c:pt idx="522">
                  <c:v>0.14000000000000001</c:v>
                </c:pt>
                <c:pt idx="523">
                  <c:v>0.14000000000000001</c:v>
                </c:pt>
                <c:pt idx="524">
                  <c:v>0.14000000000000001</c:v>
                </c:pt>
                <c:pt idx="525">
                  <c:v>0.14000000000000001</c:v>
                </c:pt>
                <c:pt idx="526">
                  <c:v>0.14000000000000001</c:v>
                </c:pt>
                <c:pt idx="527">
                  <c:v>0.14000000000000001</c:v>
                </c:pt>
                <c:pt idx="528">
                  <c:v>0.14000000000000001</c:v>
                </c:pt>
                <c:pt idx="529">
                  <c:v>0.14000000000000001</c:v>
                </c:pt>
                <c:pt idx="530">
                  <c:v>0.14000000000000001</c:v>
                </c:pt>
                <c:pt idx="531">
                  <c:v>0.14000000000000001</c:v>
                </c:pt>
                <c:pt idx="532">
                  <c:v>0.14000000000000001</c:v>
                </c:pt>
                <c:pt idx="533">
                  <c:v>0.14000000000000001</c:v>
                </c:pt>
                <c:pt idx="534">
                  <c:v>0.14000000000000001</c:v>
                </c:pt>
                <c:pt idx="535">
                  <c:v>0.14000000000000001</c:v>
                </c:pt>
                <c:pt idx="536">
                  <c:v>0.14000000000000001</c:v>
                </c:pt>
                <c:pt idx="537">
                  <c:v>0.14000000000000001</c:v>
                </c:pt>
                <c:pt idx="538">
                  <c:v>0.14000000000000001</c:v>
                </c:pt>
                <c:pt idx="539">
                  <c:v>0.14000000000000001</c:v>
                </c:pt>
                <c:pt idx="540">
                  <c:v>0.14000000000000001</c:v>
                </c:pt>
                <c:pt idx="541">
                  <c:v>0.14000000000000001</c:v>
                </c:pt>
                <c:pt idx="542">
                  <c:v>0.14000000000000001</c:v>
                </c:pt>
                <c:pt idx="543">
                  <c:v>0.14000000000000001</c:v>
                </c:pt>
                <c:pt idx="544">
                  <c:v>0.15000000000000002</c:v>
                </c:pt>
                <c:pt idx="545">
                  <c:v>0.15000000000000002</c:v>
                </c:pt>
                <c:pt idx="546">
                  <c:v>0.15000000000000002</c:v>
                </c:pt>
                <c:pt idx="547">
                  <c:v>0.15000000000000002</c:v>
                </c:pt>
                <c:pt idx="548">
                  <c:v>0.15000000000000002</c:v>
                </c:pt>
                <c:pt idx="549">
                  <c:v>0.18000000000000002</c:v>
                </c:pt>
                <c:pt idx="550">
                  <c:v>0.18000000000000002</c:v>
                </c:pt>
                <c:pt idx="551">
                  <c:v>0.18000000000000002</c:v>
                </c:pt>
                <c:pt idx="552">
                  <c:v>0.18000000000000002</c:v>
                </c:pt>
                <c:pt idx="553">
                  <c:v>0.18000000000000002</c:v>
                </c:pt>
                <c:pt idx="554">
                  <c:v>0.18000000000000002</c:v>
                </c:pt>
                <c:pt idx="555">
                  <c:v>0.18000000000000002</c:v>
                </c:pt>
                <c:pt idx="556">
                  <c:v>0.19</c:v>
                </c:pt>
                <c:pt idx="557">
                  <c:v>0.19</c:v>
                </c:pt>
                <c:pt idx="558">
                  <c:v>0.19</c:v>
                </c:pt>
                <c:pt idx="559">
                  <c:v>0.19</c:v>
                </c:pt>
                <c:pt idx="560">
                  <c:v>0.19</c:v>
                </c:pt>
                <c:pt idx="561">
                  <c:v>0.19</c:v>
                </c:pt>
                <c:pt idx="562">
                  <c:v>0.19</c:v>
                </c:pt>
                <c:pt idx="563">
                  <c:v>0.19</c:v>
                </c:pt>
                <c:pt idx="564">
                  <c:v>0.19</c:v>
                </c:pt>
                <c:pt idx="565">
                  <c:v>0.19</c:v>
                </c:pt>
                <c:pt idx="566">
                  <c:v>0.19</c:v>
                </c:pt>
                <c:pt idx="567">
                  <c:v>0.19</c:v>
                </c:pt>
                <c:pt idx="568">
                  <c:v>0.19</c:v>
                </c:pt>
                <c:pt idx="569">
                  <c:v>0.19</c:v>
                </c:pt>
                <c:pt idx="570">
                  <c:v>0.19</c:v>
                </c:pt>
                <c:pt idx="571">
                  <c:v>0.19</c:v>
                </c:pt>
                <c:pt idx="572">
                  <c:v>0.19</c:v>
                </c:pt>
                <c:pt idx="573">
                  <c:v>0.19</c:v>
                </c:pt>
                <c:pt idx="574">
                  <c:v>0.19</c:v>
                </c:pt>
                <c:pt idx="575">
                  <c:v>0.19</c:v>
                </c:pt>
                <c:pt idx="576">
                  <c:v>0.2</c:v>
                </c:pt>
                <c:pt idx="577">
                  <c:v>0.2</c:v>
                </c:pt>
                <c:pt idx="578">
                  <c:v>0.2</c:v>
                </c:pt>
                <c:pt idx="579">
                  <c:v>0.2</c:v>
                </c:pt>
                <c:pt idx="580">
                  <c:v>0.2</c:v>
                </c:pt>
                <c:pt idx="581">
                  <c:v>0.2</c:v>
                </c:pt>
                <c:pt idx="582">
                  <c:v>0.2</c:v>
                </c:pt>
                <c:pt idx="583">
                  <c:v>0.2</c:v>
                </c:pt>
                <c:pt idx="584">
                  <c:v>0.2</c:v>
                </c:pt>
                <c:pt idx="585">
                  <c:v>0.2</c:v>
                </c:pt>
                <c:pt idx="586">
                  <c:v>0.2</c:v>
                </c:pt>
                <c:pt idx="587">
                  <c:v>0.2</c:v>
                </c:pt>
                <c:pt idx="588">
                  <c:v>0.22</c:v>
                </c:pt>
                <c:pt idx="589">
                  <c:v>0.22</c:v>
                </c:pt>
                <c:pt idx="590">
                  <c:v>0.22</c:v>
                </c:pt>
                <c:pt idx="591">
                  <c:v>0.22</c:v>
                </c:pt>
                <c:pt idx="592">
                  <c:v>0.22</c:v>
                </c:pt>
                <c:pt idx="593">
                  <c:v>0.22</c:v>
                </c:pt>
                <c:pt idx="594">
                  <c:v>0.22</c:v>
                </c:pt>
                <c:pt idx="595">
                  <c:v>0.22</c:v>
                </c:pt>
                <c:pt idx="596">
                  <c:v>0.22</c:v>
                </c:pt>
                <c:pt idx="597">
                  <c:v>0.22</c:v>
                </c:pt>
                <c:pt idx="598">
                  <c:v>0.22</c:v>
                </c:pt>
                <c:pt idx="599">
                  <c:v>0.22</c:v>
                </c:pt>
                <c:pt idx="600">
                  <c:v>0.22</c:v>
                </c:pt>
                <c:pt idx="601">
                  <c:v>0.25</c:v>
                </c:pt>
                <c:pt idx="602">
                  <c:v>0.29000000000000004</c:v>
                </c:pt>
                <c:pt idx="603">
                  <c:v>0.30000000000000004</c:v>
                </c:pt>
                <c:pt idx="604">
                  <c:v>0.30000000000000004</c:v>
                </c:pt>
                <c:pt idx="605">
                  <c:v>0.30000000000000004</c:v>
                </c:pt>
                <c:pt idx="606">
                  <c:v>0.30000000000000004</c:v>
                </c:pt>
                <c:pt idx="607">
                  <c:v>0.29000000000000004</c:v>
                </c:pt>
                <c:pt idx="608">
                  <c:v>0.29000000000000004</c:v>
                </c:pt>
                <c:pt idx="609">
                  <c:v>0.29000000000000004</c:v>
                </c:pt>
                <c:pt idx="610">
                  <c:v>0.29000000000000004</c:v>
                </c:pt>
                <c:pt idx="611">
                  <c:v>0.29000000000000004</c:v>
                </c:pt>
                <c:pt idx="612">
                  <c:v>0.29000000000000004</c:v>
                </c:pt>
                <c:pt idx="613">
                  <c:v>0.29000000000000004</c:v>
                </c:pt>
                <c:pt idx="614">
                  <c:v>0.29000000000000004</c:v>
                </c:pt>
                <c:pt idx="615">
                  <c:v>0.29000000000000004</c:v>
                </c:pt>
                <c:pt idx="616">
                  <c:v>0.29000000000000004</c:v>
                </c:pt>
                <c:pt idx="617">
                  <c:v>0.29000000000000004</c:v>
                </c:pt>
                <c:pt idx="618">
                  <c:v>0.30000000000000004</c:v>
                </c:pt>
                <c:pt idx="619">
                  <c:v>0.30000000000000004</c:v>
                </c:pt>
                <c:pt idx="620">
                  <c:v>0.31000000000000005</c:v>
                </c:pt>
                <c:pt idx="621">
                  <c:v>0.31000000000000005</c:v>
                </c:pt>
                <c:pt idx="622">
                  <c:v>0.31000000000000005</c:v>
                </c:pt>
                <c:pt idx="623">
                  <c:v>0.30000000000000004</c:v>
                </c:pt>
                <c:pt idx="624">
                  <c:v>0.30000000000000004</c:v>
                </c:pt>
                <c:pt idx="625">
                  <c:v>0.30000000000000004</c:v>
                </c:pt>
                <c:pt idx="626">
                  <c:v>0.30000000000000004</c:v>
                </c:pt>
                <c:pt idx="627">
                  <c:v>0.30000000000000004</c:v>
                </c:pt>
                <c:pt idx="628">
                  <c:v>0.30000000000000004</c:v>
                </c:pt>
                <c:pt idx="629">
                  <c:v>0.30000000000000004</c:v>
                </c:pt>
                <c:pt idx="630">
                  <c:v>0.30000000000000004</c:v>
                </c:pt>
                <c:pt idx="631">
                  <c:v>0.30000000000000004</c:v>
                </c:pt>
                <c:pt idx="632">
                  <c:v>0.30000000000000004</c:v>
                </c:pt>
                <c:pt idx="633">
                  <c:v>0.28000000000000008</c:v>
                </c:pt>
                <c:pt idx="634">
                  <c:v>0.28000000000000008</c:v>
                </c:pt>
                <c:pt idx="635">
                  <c:v>0.28000000000000008</c:v>
                </c:pt>
                <c:pt idx="636">
                  <c:v>0.28000000000000008</c:v>
                </c:pt>
                <c:pt idx="637">
                  <c:v>0.28000000000000008</c:v>
                </c:pt>
                <c:pt idx="638">
                  <c:v>0.28000000000000008</c:v>
                </c:pt>
                <c:pt idx="639">
                  <c:v>0.28000000000000008</c:v>
                </c:pt>
                <c:pt idx="640">
                  <c:v>0.28000000000000008</c:v>
                </c:pt>
                <c:pt idx="641">
                  <c:v>0.27</c:v>
                </c:pt>
                <c:pt idx="642">
                  <c:v>0.27</c:v>
                </c:pt>
                <c:pt idx="643">
                  <c:v>0.27</c:v>
                </c:pt>
                <c:pt idx="644">
                  <c:v>0.27</c:v>
                </c:pt>
                <c:pt idx="645">
                  <c:v>0.27</c:v>
                </c:pt>
                <c:pt idx="646">
                  <c:v>0.27</c:v>
                </c:pt>
                <c:pt idx="647">
                  <c:v>0.27</c:v>
                </c:pt>
                <c:pt idx="648">
                  <c:v>0.27</c:v>
                </c:pt>
                <c:pt idx="649">
                  <c:v>0.27</c:v>
                </c:pt>
                <c:pt idx="650">
                  <c:v>0.27</c:v>
                </c:pt>
                <c:pt idx="651">
                  <c:v>0.27</c:v>
                </c:pt>
                <c:pt idx="652">
                  <c:v>0.27</c:v>
                </c:pt>
                <c:pt idx="653">
                  <c:v>0.25</c:v>
                </c:pt>
                <c:pt idx="654">
                  <c:v>0.25</c:v>
                </c:pt>
                <c:pt idx="655">
                  <c:v>0.25</c:v>
                </c:pt>
                <c:pt idx="656">
                  <c:v>0.25</c:v>
                </c:pt>
                <c:pt idx="657">
                  <c:v>0.25</c:v>
                </c:pt>
                <c:pt idx="658">
                  <c:v>0.25</c:v>
                </c:pt>
                <c:pt idx="659">
                  <c:v>0.25</c:v>
                </c:pt>
                <c:pt idx="660">
                  <c:v>0.23</c:v>
                </c:pt>
                <c:pt idx="661">
                  <c:v>0.23</c:v>
                </c:pt>
                <c:pt idx="662">
                  <c:v>0.23</c:v>
                </c:pt>
                <c:pt idx="663">
                  <c:v>0.23</c:v>
                </c:pt>
                <c:pt idx="664">
                  <c:v>0.23</c:v>
                </c:pt>
                <c:pt idx="665">
                  <c:v>0.23</c:v>
                </c:pt>
                <c:pt idx="666">
                  <c:v>0.23</c:v>
                </c:pt>
                <c:pt idx="667">
                  <c:v>0.23</c:v>
                </c:pt>
                <c:pt idx="668">
                  <c:v>0.23</c:v>
                </c:pt>
                <c:pt idx="669">
                  <c:v>0.23</c:v>
                </c:pt>
                <c:pt idx="670">
                  <c:v>0.23</c:v>
                </c:pt>
                <c:pt idx="671">
                  <c:v>0.23</c:v>
                </c:pt>
                <c:pt idx="672">
                  <c:v>0.23</c:v>
                </c:pt>
                <c:pt idx="673">
                  <c:v>0.23</c:v>
                </c:pt>
                <c:pt idx="674">
                  <c:v>0.23</c:v>
                </c:pt>
                <c:pt idx="675">
                  <c:v>0.23</c:v>
                </c:pt>
                <c:pt idx="676">
                  <c:v>0.23</c:v>
                </c:pt>
                <c:pt idx="677">
                  <c:v>0.23</c:v>
                </c:pt>
                <c:pt idx="678">
                  <c:v>0.23</c:v>
                </c:pt>
                <c:pt idx="679">
                  <c:v>0.23</c:v>
                </c:pt>
                <c:pt idx="680">
                  <c:v>0.23</c:v>
                </c:pt>
                <c:pt idx="681">
                  <c:v>0.23</c:v>
                </c:pt>
                <c:pt idx="682">
                  <c:v>0.23</c:v>
                </c:pt>
                <c:pt idx="683">
                  <c:v>0.23</c:v>
                </c:pt>
                <c:pt idx="684">
                  <c:v>0.23</c:v>
                </c:pt>
                <c:pt idx="685">
                  <c:v>0.23</c:v>
                </c:pt>
                <c:pt idx="686">
                  <c:v>0.23</c:v>
                </c:pt>
                <c:pt idx="687">
                  <c:v>0.23</c:v>
                </c:pt>
                <c:pt idx="688">
                  <c:v>0.23</c:v>
                </c:pt>
                <c:pt idx="689">
                  <c:v>0.23</c:v>
                </c:pt>
                <c:pt idx="690">
                  <c:v>0.23</c:v>
                </c:pt>
                <c:pt idx="691">
                  <c:v>0.23</c:v>
                </c:pt>
                <c:pt idx="692">
                  <c:v>0.23</c:v>
                </c:pt>
                <c:pt idx="693">
                  <c:v>0.23</c:v>
                </c:pt>
                <c:pt idx="694">
                  <c:v>0.23</c:v>
                </c:pt>
                <c:pt idx="695">
                  <c:v>0.23</c:v>
                </c:pt>
                <c:pt idx="696">
                  <c:v>0.23</c:v>
                </c:pt>
                <c:pt idx="697">
                  <c:v>0.23</c:v>
                </c:pt>
                <c:pt idx="698">
                  <c:v>0.23</c:v>
                </c:pt>
                <c:pt idx="699">
                  <c:v>0.23</c:v>
                </c:pt>
                <c:pt idx="700">
                  <c:v>0.23</c:v>
                </c:pt>
                <c:pt idx="701">
                  <c:v>0.23</c:v>
                </c:pt>
                <c:pt idx="702">
                  <c:v>0.23</c:v>
                </c:pt>
                <c:pt idx="703">
                  <c:v>0.23</c:v>
                </c:pt>
                <c:pt idx="704">
                  <c:v>0.23</c:v>
                </c:pt>
                <c:pt idx="705">
                  <c:v>0.23</c:v>
                </c:pt>
                <c:pt idx="706">
                  <c:v>0.23</c:v>
                </c:pt>
                <c:pt idx="707">
                  <c:v>0.23</c:v>
                </c:pt>
                <c:pt idx="708">
                  <c:v>0.23</c:v>
                </c:pt>
                <c:pt idx="709">
                  <c:v>0.23</c:v>
                </c:pt>
                <c:pt idx="710">
                  <c:v>0.23</c:v>
                </c:pt>
                <c:pt idx="711">
                  <c:v>0.23</c:v>
                </c:pt>
                <c:pt idx="712">
                  <c:v>0.27</c:v>
                </c:pt>
                <c:pt idx="713">
                  <c:v>0.27</c:v>
                </c:pt>
                <c:pt idx="714">
                  <c:v>0.27</c:v>
                </c:pt>
                <c:pt idx="715">
                  <c:v>0.30000000000000004</c:v>
                </c:pt>
                <c:pt idx="716">
                  <c:v>0.30000000000000004</c:v>
                </c:pt>
                <c:pt idx="717">
                  <c:v>0.30000000000000004</c:v>
                </c:pt>
                <c:pt idx="718">
                  <c:v>0.30000000000000004</c:v>
                </c:pt>
                <c:pt idx="719">
                  <c:v>0.30000000000000004</c:v>
                </c:pt>
                <c:pt idx="720">
                  <c:v>0.30000000000000004</c:v>
                </c:pt>
                <c:pt idx="721">
                  <c:v>0.30000000000000004</c:v>
                </c:pt>
                <c:pt idx="722">
                  <c:v>0.30000000000000004</c:v>
                </c:pt>
                <c:pt idx="723">
                  <c:v>0.30000000000000004</c:v>
                </c:pt>
                <c:pt idx="724">
                  <c:v>0.34</c:v>
                </c:pt>
                <c:pt idx="725">
                  <c:v>0.34</c:v>
                </c:pt>
                <c:pt idx="726">
                  <c:v>0.34</c:v>
                </c:pt>
                <c:pt idx="727">
                  <c:v>0.34</c:v>
                </c:pt>
                <c:pt idx="728">
                  <c:v>0.34</c:v>
                </c:pt>
                <c:pt idx="729">
                  <c:v>0.38000000000000006</c:v>
                </c:pt>
                <c:pt idx="730">
                  <c:v>0.41000000000000003</c:v>
                </c:pt>
                <c:pt idx="731">
                  <c:v>0.42000000000000004</c:v>
                </c:pt>
                <c:pt idx="732">
                  <c:v>0.42000000000000004</c:v>
                </c:pt>
                <c:pt idx="733">
                  <c:v>0.42000000000000004</c:v>
                </c:pt>
                <c:pt idx="734">
                  <c:v>0.48000000000000004</c:v>
                </c:pt>
                <c:pt idx="735">
                  <c:v>0.48000000000000004</c:v>
                </c:pt>
                <c:pt idx="736">
                  <c:v>0.5</c:v>
                </c:pt>
                <c:pt idx="737">
                  <c:v>0.5</c:v>
                </c:pt>
                <c:pt idx="738">
                  <c:v>0.5</c:v>
                </c:pt>
                <c:pt idx="739">
                  <c:v>0.5</c:v>
                </c:pt>
                <c:pt idx="740">
                  <c:v>0.5</c:v>
                </c:pt>
                <c:pt idx="741">
                  <c:v>0.5</c:v>
                </c:pt>
                <c:pt idx="742">
                  <c:v>0.5</c:v>
                </c:pt>
                <c:pt idx="743">
                  <c:v>0.5</c:v>
                </c:pt>
                <c:pt idx="744">
                  <c:v>0.5</c:v>
                </c:pt>
                <c:pt idx="745">
                  <c:v>0.5</c:v>
                </c:pt>
                <c:pt idx="746">
                  <c:v>0.5</c:v>
                </c:pt>
                <c:pt idx="747">
                  <c:v>0.5</c:v>
                </c:pt>
                <c:pt idx="748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8646144"/>
        <c:axId val="296157568"/>
      </c:lineChart>
      <c:dateAx>
        <c:axId val="298646144"/>
        <c:scaling>
          <c:orientation val="minMax"/>
          <c:max val="42370"/>
          <c:min val="41640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6157568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296157568"/>
        <c:scaling>
          <c:orientation val="minMax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800" dirty="0">
                    <a:solidFill>
                      <a:schemeClr val="tx1"/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1.1465440223839261E-3"/>
              <c:y val="5.5401662049861669E-3"/>
            </c:manualLayout>
          </c:layout>
          <c:overlay val="0"/>
          <c:spPr>
            <a:noFill/>
            <a:ln w="25399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8646144"/>
        <c:crosses val="autoZero"/>
        <c:crossBetween val="between"/>
        <c:majorUnit val="2.5000000000000001E-2"/>
        <c:minorUnit val="2.5000000000000001E-2"/>
      </c:valAx>
      <c:spPr>
        <a:noFill/>
        <a:ln w="25400">
          <a:noFill/>
        </a:ln>
      </c:spPr>
    </c:plotArea>
    <c:legend>
      <c:legendPos val="b"/>
      <c:overlay val="0"/>
      <c:spPr>
        <a:noFill/>
        <a:ln w="25399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0.73311</cdr:x>
      <cdr:y>0.06241</cdr:y>
    </cdr:from>
    <cdr:to>
      <cdr:x>0.85028</cdr:x>
      <cdr:y>0.16409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629400" y="304800"/>
          <a:ext cx="1059545" cy="4965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r>
            <a:rPr lang="en-US" sz="900" dirty="0" smtClean="0">
              <a:latin typeface="+mj-lt"/>
            </a:rPr>
            <a:t>2/24/2016: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0.01%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0.49%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0.11797</cdr:x>
      <cdr:y>0.81139</cdr:y>
    </cdr:from>
    <cdr:to>
      <cdr:x>0.15393</cdr:x>
      <cdr:y>0.86654</cdr:y>
    </cdr:to>
    <cdr:sp macro="" textlink="">
      <cdr:nvSpPr>
        <cdr:cNvPr id="2" name="Oval 1"/>
        <cdr:cNvSpPr/>
      </cdr:nvSpPr>
      <cdr:spPr bwMode="auto">
        <a:xfrm xmlns:a="http://schemas.openxmlformats.org/drawingml/2006/main">
          <a:off x="1066800" y="3962400"/>
          <a:ext cx="325180" cy="26932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E5801D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0" tIns="0" rIns="18288" bIns="18288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>
            <a:ln>
              <a:solidFill>
                <a:srgbClr val="FF0000"/>
              </a:solidFill>
            </a:ln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0.31786</cdr:x>
      <cdr:y>0.79412</cdr:y>
    </cdr:from>
    <cdr:to>
      <cdr:x>0.35382</cdr:x>
      <cdr:y>0.84926</cdr:y>
    </cdr:to>
    <cdr:sp macro="" textlink="">
      <cdr:nvSpPr>
        <cdr:cNvPr id="3" name="Oval 2"/>
        <cdr:cNvSpPr/>
      </cdr:nvSpPr>
      <cdr:spPr bwMode="auto">
        <a:xfrm xmlns:a="http://schemas.openxmlformats.org/drawingml/2006/main">
          <a:off x="2753248" y="4340888"/>
          <a:ext cx="311498" cy="30145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E5801D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0" tIns="0" rIns="18288" bIns="18288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endParaRPr lang="en-US" dirty="0">
            <a:ln>
              <a:solidFill>
                <a:srgbClr val="FF0000"/>
              </a:solidFill>
            </a:ln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0.51402</cdr:x>
      <cdr:y>0.68656</cdr:y>
    </cdr:from>
    <cdr:to>
      <cdr:x>0.54999</cdr:x>
      <cdr:y>0.74171</cdr:y>
    </cdr:to>
    <cdr:sp macro="" textlink="">
      <cdr:nvSpPr>
        <cdr:cNvPr id="4" name="Oval 3"/>
        <cdr:cNvSpPr/>
      </cdr:nvSpPr>
      <cdr:spPr bwMode="auto">
        <a:xfrm xmlns:a="http://schemas.openxmlformats.org/drawingml/2006/main">
          <a:off x="4648200" y="3352800"/>
          <a:ext cx="325269" cy="26932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E5801D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0" tIns="0" rIns="18288" bIns="18288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endParaRPr lang="en-US" dirty="0">
            <a:ln>
              <a:solidFill>
                <a:srgbClr val="FF0000"/>
              </a:solidFill>
            </a:ln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0.71626</cdr:x>
      <cdr:y>0.60854</cdr:y>
    </cdr:from>
    <cdr:to>
      <cdr:x>0.75222</cdr:x>
      <cdr:y>0.66368</cdr:y>
    </cdr:to>
    <cdr:sp macro="" textlink="">
      <cdr:nvSpPr>
        <cdr:cNvPr id="6" name="Oval 5"/>
        <cdr:cNvSpPr/>
      </cdr:nvSpPr>
      <cdr:spPr bwMode="auto">
        <a:xfrm xmlns:a="http://schemas.openxmlformats.org/drawingml/2006/main">
          <a:off x="6477000" y="2971800"/>
          <a:ext cx="325179" cy="26927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E5801D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0" tIns="0" rIns="18288" bIns="18288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endParaRPr lang="en-US" dirty="0">
            <a:ln>
              <a:solidFill>
                <a:srgbClr val="FF0000"/>
              </a:solidFill>
            </a:ln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0.15168</cdr:x>
      <cdr:y>0.79578</cdr:y>
    </cdr:from>
    <cdr:to>
      <cdr:x>0.26885</cdr:x>
      <cdr:y>0.91306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71600" y="3886200"/>
          <a:ext cx="1059545" cy="5727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900" dirty="0" smtClean="0">
              <a:latin typeface="+mj-lt"/>
            </a:rPr>
            <a:t>5/2012: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0.25%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0.10%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0.34985</cdr:x>
      <cdr:y>0.79184</cdr:y>
    </cdr:from>
    <cdr:to>
      <cdr:x>0.46297</cdr:x>
      <cdr:y>0.90912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163665" y="3599925"/>
          <a:ext cx="1022851" cy="5331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r>
            <a:rPr lang="en-US" sz="900" dirty="0" smtClean="0">
              <a:latin typeface="+mj-lt"/>
            </a:rPr>
            <a:t>5/2013: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0.22%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0.09%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0.55318</cdr:x>
      <cdr:y>0.72582</cdr:y>
    </cdr:from>
    <cdr:to>
      <cdr:x>0.66223</cdr:x>
      <cdr:y>0.8431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002305" y="3299803"/>
          <a:ext cx="986119" cy="5331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r>
            <a:rPr lang="en-US" sz="900" dirty="0" smtClean="0">
              <a:latin typeface="+mj-lt"/>
            </a:rPr>
            <a:t>5/2014: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0.10%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0.05%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0.75839</cdr:x>
      <cdr:y>0.56173</cdr:y>
    </cdr:from>
    <cdr:to>
      <cdr:x>0.87556</cdr:x>
      <cdr:y>0.67901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858000" y="2743200"/>
          <a:ext cx="1059545" cy="5727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r>
            <a:rPr lang="en-US" sz="900" dirty="0" smtClean="0">
              <a:latin typeface="+mj-lt"/>
            </a:rPr>
            <a:t>5/2015: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0.11%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0.14%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0.80895</cdr:x>
      <cdr:y>0.32767</cdr:y>
    </cdr:from>
    <cdr:to>
      <cdr:x>0.91007</cdr:x>
      <cdr:y>0.62414</cdr:y>
    </cdr:to>
    <cdr:sp macro="" textlink="">
      <cdr:nvSpPr>
        <cdr:cNvPr id="13" name="Straight Arrow Connector 12"/>
        <cdr:cNvSpPr/>
      </cdr:nvSpPr>
      <cdr:spPr bwMode="auto">
        <a:xfrm xmlns:a="http://schemas.openxmlformats.org/drawingml/2006/main">
          <a:off x="7315200" y="1600200"/>
          <a:ext cx="914400" cy="1447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0" tIns="0" rIns="18288" bIns="18288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0.72469</cdr:x>
      <cdr:y>0.21845</cdr:y>
    </cdr:from>
    <cdr:to>
      <cdr:x>0.84186</cdr:x>
      <cdr:y>0.31207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553200" y="1066801"/>
          <a:ext cx="1059545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r>
            <a:rPr lang="en-US" sz="900" dirty="0" smtClean="0">
              <a:latin typeface="+mj-lt"/>
            </a:rPr>
            <a:t>4/22/2016:</a:t>
          </a:r>
        </a:p>
        <a:p xmlns:a="http://schemas.openxmlformats.org/drawingml/2006/main">
          <a:r>
            <a:rPr lang="en-US" sz="900" dirty="0" smtClean="0">
              <a:latin typeface="+mj-lt"/>
            </a:rPr>
            <a:t>SIFMA = 0.41%</a:t>
          </a:r>
        </a:p>
        <a:p xmlns:a="http://schemas.openxmlformats.org/drawingml/2006/main">
          <a:r>
            <a:rPr lang="en-US" sz="900" dirty="0" smtClean="0">
              <a:latin typeface="+mj-lt"/>
            </a:rPr>
            <a:t>1wk Repo = 0.39%</a:t>
          </a:r>
          <a:endParaRPr lang="en-US" sz="9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0.74154</cdr:x>
      <cdr:y>0</cdr:y>
    </cdr:from>
    <cdr:to>
      <cdr:x>0.99434</cdr:x>
      <cdr:y>0.06241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705600" y="0"/>
          <a:ext cx="2286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en-US" sz="1000" dirty="0" smtClean="0"/>
            <a:t>1-Week</a:t>
          </a:r>
          <a:r>
            <a:rPr lang="en-US" sz="1000" baseline="0" dirty="0" smtClean="0"/>
            <a:t> REPO in Excess of SIFMA</a:t>
          </a:r>
          <a:endParaRPr lang="en-US" sz="1000" dirty="0" smtClean="0"/>
        </a:p>
      </cdr:txBody>
    </cdr:sp>
  </cdr:relSizeAnchor>
  <cdr:relSizeAnchor xmlns:cdr="http://schemas.openxmlformats.org/drawingml/2006/chartDrawing">
    <cdr:from>
      <cdr:x>0.02528</cdr:x>
      <cdr:y>0</cdr:y>
    </cdr:from>
    <cdr:to>
      <cdr:x>0.27808</cdr:x>
      <cdr:y>0.06241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28600" y="0"/>
          <a:ext cx="2286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endParaRPr lang="en-US" sz="1000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0.08287</cdr:x>
      <cdr:y>0.4029</cdr:y>
    </cdr:from>
    <cdr:to>
      <cdr:x>0.47355</cdr:x>
      <cdr:y>0.5848</cdr:y>
    </cdr:to>
    <cdr:sp macro="" textlink="">
      <cdr:nvSpPr>
        <cdr:cNvPr id="3" name="Text Box 209"/>
        <cdr:cNvSpPr txBox="1">
          <a:spLocks xmlns:a="http://schemas.openxmlformats.org/drawingml/2006/main" noChangeArrowheads="1"/>
        </cdr:cNvSpPr>
      </cdr:nvSpPr>
      <cdr:spPr bwMode="gray">
        <a:xfrm xmlns:a="http://schemas.openxmlformats.org/drawingml/2006/main">
          <a:off x="711192" y="1854211"/>
          <a:ext cx="3352826" cy="837134"/>
        </a:xfrm>
        <a:prstGeom xmlns:a="http://schemas.openxmlformats.org/drawingml/2006/main" prst="rect">
          <a:avLst/>
        </a:prstGeom>
        <a:solidFill xmlns:a="http://schemas.openxmlformats.org/drawingml/2006/main">
          <a:srgbClr val="E1E1E1"/>
        </a:solidFill>
        <a:ln xmlns:a="http://schemas.openxmlformats.org/drawingml/2006/main" w="19050" algn="ctr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 lIns="18288" tIns="18288" rIns="18288" bIns="18288">
          <a:spAutoFit/>
        </a:bodyPr>
        <a:lstStyle xmlns:a="http://schemas.openxmlformats.org/drawingml/2006/main">
          <a:defPPr>
            <a:defRPr lang="en-US"/>
          </a:defPPr>
          <a:lvl1pPr algn="ctr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sz="1400"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l">
            <a:spcBef>
              <a:spcPct val="25000"/>
            </a:spcBef>
          </a:pPr>
          <a:r>
            <a:rPr lang="en-US" sz="1200" b="1" u="sng" dirty="0" smtClean="0">
              <a:solidFill>
                <a:schemeClr val="bg2"/>
              </a:solidFill>
              <a:latin typeface="+mj-lt"/>
            </a:rPr>
            <a:t>MMF Assets ($mm)       Gov	Prime</a:t>
          </a:r>
        </a:p>
        <a:p xmlns:a="http://schemas.openxmlformats.org/drawingml/2006/main">
          <a:pPr algn="l">
            <a:spcBef>
              <a:spcPct val="25000"/>
            </a:spcBef>
          </a:pPr>
          <a:r>
            <a:rPr lang="en-US" sz="1000" dirty="0" smtClean="0">
              <a:solidFill>
                <a:srgbClr val="000000"/>
              </a:solidFill>
              <a:latin typeface="+mj-lt"/>
            </a:rPr>
            <a:t>12/28/15</a:t>
          </a:r>
          <a:r>
            <a:rPr lang="en-US" sz="1000" dirty="0" smtClean="0">
              <a:latin typeface="+mj-lt"/>
            </a:rPr>
            <a:t>	                    </a:t>
          </a:r>
          <a:r>
            <a:rPr lang="en-US" sz="1000" dirty="0" smtClean="0">
              <a:solidFill>
                <a:srgbClr val="000000"/>
              </a:solidFill>
              <a:latin typeface="+mj-lt"/>
            </a:rPr>
            <a:t>$1,189.05</a:t>
          </a:r>
          <a:r>
            <a:rPr lang="en-US" sz="1000" dirty="0" smtClean="0">
              <a:latin typeface="+mj-lt"/>
            </a:rPr>
            <a:t>               $1,319.32</a:t>
          </a:r>
          <a:endParaRPr lang="en-US" sz="1000" dirty="0" smtClean="0">
            <a:solidFill>
              <a:srgbClr val="000000"/>
            </a:solidFill>
            <a:latin typeface="+mj-lt"/>
          </a:endParaRPr>
        </a:p>
        <a:p xmlns:a="http://schemas.openxmlformats.org/drawingml/2006/main">
          <a:pPr algn="l">
            <a:spcBef>
              <a:spcPct val="25000"/>
            </a:spcBef>
          </a:pPr>
          <a:r>
            <a:rPr lang="en-US" sz="1000" dirty="0" smtClean="0">
              <a:solidFill>
                <a:srgbClr val="000000"/>
              </a:solidFill>
              <a:latin typeface="+mj-lt"/>
            </a:rPr>
            <a:t>3/31/16	 </a:t>
          </a:r>
          <a:r>
            <a:rPr lang="en-US" sz="1000" dirty="0" smtClean="0">
              <a:latin typeface="+mj-lt"/>
            </a:rPr>
            <a:t>                   $1,256.79               $1,291.42</a:t>
          </a:r>
          <a:endParaRPr lang="en-US" sz="1000" dirty="0" smtClean="0">
            <a:solidFill>
              <a:srgbClr val="000000"/>
            </a:solidFill>
            <a:latin typeface="+mj-lt"/>
          </a:endParaRPr>
        </a:p>
        <a:p xmlns:a="http://schemas.openxmlformats.org/drawingml/2006/main">
          <a:pPr algn="l">
            <a:spcBef>
              <a:spcPct val="25000"/>
            </a:spcBef>
          </a:pPr>
          <a:r>
            <a:rPr lang="en-US" sz="200" u="heavy" dirty="0" smtClean="0">
              <a:solidFill>
                <a:srgbClr val="000000"/>
              </a:solidFill>
              <a:latin typeface="+mj-lt"/>
            </a:rPr>
            <a:t>________________________________________________________________________________________________________________________________________________________________________________________________________________________________________________________</a:t>
          </a:r>
        </a:p>
        <a:p xmlns:a="http://schemas.openxmlformats.org/drawingml/2006/main">
          <a:pPr algn="l">
            <a:spcBef>
              <a:spcPct val="25000"/>
            </a:spcBef>
          </a:pPr>
          <a:r>
            <a:rPr lang="en-US" sz="1000" dirty="0" smtClean="0">
              <a:solidFill>
                <a:srgbClr val="000000"/>
              </a:solidFill>
              <a:latin typeface="+mj-lt"/>
            </a:rPr>
            <a:t>1Q16∆	</a:t>
          </a:r>
          <a:r>
            <a:rPr lang="en-US" sz="1000" b="1" dirty="0" smtClean="0">
              <a:solidFill>
                <a:srgbClr val="000000"/>
              </a:solidFill>
              <a:latin typeface="+mj-lt"/>
            </a:rPr>
            <a:t>                  </a:t>
          </a:r>
          <a:r>
            <a:rPr lang="en-US" sz="1000" b="1" dirty="0" smtClean="0">
              <a:solidFill>
                <a:srgbClr val="519136"/>
              </a:solidFill>
              <a:latin typeface="+mj-lt"/>
            </a:rPr>
            <a:t>+$67.74                    </a:t>
          </a:r>
          <a:r>
            <a:rPr lang="en-US" sz="1000" b="1" dirty="0" smtClean="0">
              <a:solidFill>
                <a:srgbClr val="9D063B"/>
              </a:solidFill>
              <a:latin typeface="+mj-lt"/>
            </a:rPr>
            <a:t>-$27.90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0.64386</cdr:x>
      <cdr:y>0.4454</cdr:y>
    </cdr:from>
    <cdr:to>
      <cdr:x>0.73064</cdr:x>
      <cdr:y>0.50514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949500" y="1835901"/>
          <a:ext cx="53234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 smtClean="0"/>
            <a:t>(2)</a:t>
          </a:r>
          <a:endParaRPr lang="en-US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05448" cy="4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4" rIns="91368" bIns="45684" numCol="1" anchor="t" anchorCtr="0" compatLnSpc="1">
            <a:prstTxWarp prst="textNoShape">
              <a:avLst/>
            </a:prstTxWarp>
          </a:bodyPr>
          <a:lstStyle>
            <a:lvl1pPr algn="l" defTabSz="91389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8754" y="0"/>
            <a:ext cx="3005448" cy="4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4" rIns="91368" bIns="45684" numCol="1" anchor="t" anchorCtr="0" compatLnSpc="1">
            <a:prstTxWarp prst="textNoShape">
              <a:avLst/>
            </a:prstTxWarp>
          </a:bodyPr>
          <a:lstStyle>
            <a:lvl1pPr algn="r" defTabSz="91389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298C092-A832-49B8-B921-62CCD3A83B7D}" type="datetime8">
              <a:rPr lang="en-US"/>
              <a:pPr/>
              <a:t>6/14/2016 10:33 AM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757941"/>
            <a:ext cx="3005448" cy="4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4" rIns="91368" bIns="45684" numCol="1" anchor="b" anchorCtr="0" compatLnSpc="1">
            <a:prstTxWarp prst="textNoShape">
              <a:avLst/>
            </a:prstTxWarp>
          </a:bodyPr>
          <a:lstStyle>
            <a:lvl1pPr algn="l" defTabSz="91389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8754" y="8757941"/>
            <a:ext cx="3005448" cy="46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4" rIns="91368" bIns="45684" numCol="1" anchor="b" anchorCtr="0" compatLnSpc="1">
            <a:prstTxWarp prst="textNoShape">
              <a:avLst/>
            </a:prstTxWarp>
          </a:bodyPr>
          <a:lstStyle>
            <a:lvl1pPr algn="r" defTabSz="91389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D09AA0B-A851-4A24-AB79-48D1740698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400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6613" y="439738"/>
            <a:ext cx="5267325" cy="3951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88925" y="4610100"/>
            <a:ext cx="6356350" cy="437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4" rIns="91368" bIns="456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dt" idx="1"/>
          </p:nvPr>
        </p:nvSpPr>
        <p:spPr bwMode="auto">
          <a:xfrm>
            <a:off x="3639829" y="145239"/>
            <a:ext cx="3005448" cy="22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871646">
              <a:defRPr sz="7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D2064C5-40D6-4F76-9D58-455F493BC55F}" type="datetime8">
              <a:rPr lang="en-US"/>
              <a:pPr/>
              <a:t>6/14/2016 10:33 AM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57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1019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20391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30586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40781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50976" algn="l" defTabSz="820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173" algn="l" defTabSz="820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1367" algn="l" defTabSz="820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1562" algn="l" defTabSz="820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439738"/>
            <a:ext cx="5267325" cy="3951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34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97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07A9F84-4853-4368-B942-B3CB84EC8A6C}" type="datetime8">
              <a:rPr lang="en-US"/>
              <a:pPr/>
              <a:t>6/14/2016 10:33 AM</a:t>
            </a:fld>
            <a:endParaRPr lang="en-US"/>
          </a:p>
        </p:txBody>
      </p:sp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5025" y="439738"/>
            <a:ext cx="5267325" cy="3951287"/>
          </a:xfrm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410" y="4610817"/>
            <a:ext cx="6357384" cy="43748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82058" tIns="41029" rIns="82058" bIns="41029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F462-CD7F-4079-AF36-AB45BA3565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64" descr="Bar_Bevel_2C_V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82" y="790017"/>
            <a:ext cx="2078182" cy="3599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49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 lIns="82058" tIns="41029" rIns="82058" bIns="4102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1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82058" tIns="41029" rIns="82058" bIns="4102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39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23455" y="1479178"/>
            <a:ext cx="7897091" cy="4437529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spcBef>
                <a:spcPts val="905"/>
              </a:spcBef>
              <a:defRPr/>
            </a:lvl1pPr>
            <a:lvl2pPr>
              <a:spcBef>
                <a:spcPts val="302"/>
              </a:spcBef>
              <a:defRPr/>
            </a:lvl2pPr>
            <a:lvl3pPr>
              <a:spcBef>
                <a:spcPts val="302"/>
              </a:spcBef>
              <a:defRPr/>
            </a:lvl3pPr>
            <a:lvl4pPr>
              <a:spcBef>
                <a:spcPts val="302"/>
              </a:spcBef>
              <a:defRPr/>
            </a:lvl4pPr>
            <a:lvl5pPr>
              <a:spcBef>
                <a:spcPts val="302"/>
              </a:spcBef>
              <a:defRPr baseline="0"/>
            </a:lvl5pPr>
            <a:lvl6pPr>
              <a:spcBef>
                <a:spcPts val="302"/>
              </a:spcBef>
              <a:defRPr/>
            </a:lvl6pPr>
            <a:lvl7pPr>
              <a:spcBef>
                <a:spcPts val="302"/>
              </a:spcBef>
              <a:defRPr/>
            </a:lvl7pPr>
            <a:lvl8pPr>
              <a:spcBef>
                <a:spcPts val="302"/>
              </a:spcBef>
              <a:defRPr/>
            </a:lvl8pPr>
            <a:lvl9pPr>
              <a:spcBef>
                <a:spcPts val="302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69273" y="6454588"/>
            <a:ext cx="9144000" cy="365125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17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23455" y="1479178"/>
            <a:ext cx="7897091" cy="4437529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spcBef>
                <a:spcPts val="905"/>
              </a:spcBef>
              <a:defRPr/>
            </a:lvl1pPr>
            <a:lvl2pPr>
              <a:spcBef>
                <a:spcPts val="302"/>
              </a:spcBef>
              <a:defRPr/>
            </a:lvl2pPr>
            <a:lvl3pPr>
              <a:spcBef>
                <a:spcPts val="302"/>
              </a:spcBef>
              <a:defRPr/>
            </a:lvl3pPr>
            <a:lvl4pPr>
              <a:spcBef>
                <a:spcPts val="302"/>
              </a:spcBef>
              <a:defRPr/>
            </a:lvl4pPr>
            <a:lvl5pPr>
              <a:spcBef>
                <a:spcPts val="302"/>
              </a:spcBef>
              <a:defRPr baseline="0"/>
            </a:lvl5pPr>
            <a:lvl6pPr>
              <a:spcBef>
                <a:spcPts val="302"/>
              </a:spcBef>
              <a:defRPr/>
            </a:lvl6pPr>
            <a:lvl7pPr>
              <a:spcBef>
                <a:spcPts val="302"/>
              </a:spcBef>
              <a:defRPr/>
            </a:lvl7pPr>
            <a:lvl8pPr>
              <a:spcBef>
                <a:spcPts val="302"/>
              </a:spcBef>
              <a:defRPr/>
            </a:lvl8pPr>
            <a:lvl9pPr>
              <a:spcBef>
                <a:spcPts val="302"/>
              </a:spcBef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69273" y="6454588"/>
            <a:ext cx="9144000" cy="365125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1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lIns="82058" tIns="41029" rIns="82058" bIns="4102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82058" tIns="41029" rIns="82058" bIns="41029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82058" tIns="41029" rIns="82058" bIns="41029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82058" tIns="41029" rIns="82058" bIns="41029" anchor="b"/>
          <a:lstStyle>
            <a:lvl1pPr marL="0" indent="0">
              <a:buNone/>
              <a:defRPr sz="2400" b="1"/>
            </a:lvl1pPr>
            <a:lvl2pPr marL="457092" indent="0">
              <a:buNone/>
              <a:defRPr sz="2000" b="1"/>
            </a:lvl2pPr>
            <a:lvl3pPr marL="914186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3" indent="0">
              <a:buNone/>
              <a:defRPr sz="1600" b="1"/>
            </a:lvl5pPr>
            <a:lvl6pPr marL="2285466" indent="0">
              <a:buNone/>
              <a:defRPr sz="1600" b="1"/>
            </a:lvl6pPr>
            <a:lvl7pPr marL="2742558" indent="0">
              <a:buNone/>
              <a:defRPr sz="1600" b="1"/>
            </a:lvl7pPr>
            <a:lvl8pPr marL="3199652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82058" tIns="41029" rIns="82058" bIns="41029" anchor="b"/>
          <a:lstStyle>
            <a:lvl1pPr marL="0" indent="0">
              <a:buNone/>
              <a:defRPr sz="2400" b="1"/>
            </a:lvl1pPr>
            <a:lvl2pPr marL="457092" indent="0">
              <a:buNone/>
              <a:defRPr sz="2000" b="1"/>
            </a:lvl2pPr>
            <a:lvl3pPr marL="914186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3" indent="0">
              <a:buNone/>
              <a:defRPr sz="1600" b="1"/>
            </a:lvl5pPr>
            <a:lvl6pPr marL="2285466" indent="0">
              <a:buNone/>
              <a:defRPr sz="1600" b="1"/>
            </a:lvl6pPr>
            <a:lvl7pPr marL="2742558" indent="0">
              <a:buNone/>
              <a:defRPr sz="1600" b="1"/>
            </a:lvl7pPr>
            <a:lvl8pPr marL="3199652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2058" tIns="41029" rIns="82058" bIns="4102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5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1BE6A-D9C7-427B-ADD8-1F012DF1AC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1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82058" tIns="41029" rIns="82058" bIns="41029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  <a:prstGeom prst="rect">
            <a:avLst/>
          </a:prstGeom>
        </p:spPr>
        <p:txBody>
          <a:bodyPr lIns="82058" tIns="41029" rIns="82058" bIns="41029"/>
          <a:lstStyle>
            <a:lvl1pPr marL="0" indent="0">
              <a:buNone/>
              <a:defRPr sz="1400"/>
            </a:lvl1pPr>
            <a:lvl2pPr marL="457092" indent="0">
              <a:buNone/>
              <a:defRPr sz="1200"/>
            </a:lvl2pPr>
            <a:lvl3pPr marL="914186" indent="0">
              <a:buNone/>
              <a:defRPr sz="1000"/>
            </a:lvl3pPr>
            <a:lvl4pPr marL="1371279" indent="0">
              <a:buNone/>
              <a:defRPr sz="900"/>
            </a:lvl4pPr>
            <a:lvl5pPr marL="1828373" indent="0">
              <a:buNone/>
              <a:defRPr sz="900"/>
            </a:lvl5pPr>
            <a:lvl6pPr marL="2285466" indent="0">
              <a:buNone/>
              <a:defRPr sz="900"/>
            </a:lvl6pPr>
            <a:lvl7pPr marL="2742558" indent="0">
              <a:buNone/>
              <a:defRPr sz="900"/>
            </a:lvl7pPr>
            <a:lvl8pPr marL="3199652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8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82058" tIns="41029" rIns="82058" bIns="41029"/>
          <a:lstStyle>
            <a:lvl1pPr marL="0" indent="0">
              <a:buNone/>
              <a:defRPr sz="3200"/>
            </a:lvl1pPr>
            <a:lvl2pPr marL="457092" indent="0">
              <a:buNone/>
              <a:defRPr sz="2800"/>
            </a:lvl2pPr>
            <a:lvl3pPr marL="914186" indent="0">
              <a:buNone/>
              <a:defRPr sz="2400"/>
            </a:lvl3pPr>
            <a:lvl4pPr marL="1371279" indent="0">
              <a:buNone/>
              <a:defRPr sz="2000"/>
            </a:lvl4pPr>
            <a:lvl5pPr marL="1828373" indent="0">
              <a:buNone/>
              <a:defRPr sz="2000"/>
            </a:lvl5pPr>
            <a:lvl6pPr marL="2285466" indent="0">
              <a:buNone/>
              <a:defRPr sz="2000"/>
            </a:lvl6pPr>
            <a:lvl7pPr marL="2742558" indent="0">
              <a:buNone/>
              <a:defRPr sz="2000"/>
            </a:lvl7pPr>
            <a:lvl8pPr marL="3199652" indent="0">
              <a:buNone/>
              <a:defRPr sz="2000"/>
            </a:lvl8pPr>
            <a:lvl9pPr marL="3656744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82058" tIns="41029" rIns="82058" bIns="41029"/>
          <a:lstStyle>
            <a:lvl1pPr marL="0" indent="0">
              <a:buNone/>
              <a:defRPr sz="1400"/>
            </a:lvl1pPr>
            <a:lvl2pPr marL="457092" indent="0">
              <a:buNone/>
              <a:defRPr sz="1200"/>
            </a:lvl2pPr>
            <a:lvl3pPr marL="914186" indent="0">
              <a:buNone/>
              <a:defRPr sz="1000"/>
            </a:lvl3pPr>
            <a:lvl4pPr marL="1371279" indent="0">
              <a:buNone/>
              <a:defRPr sz="900"/>
            </a:lvl4pPr>
            <a:lvl5pPr marL="1828373" indent="0">
              <a:buNone/>
              <a:defRPr sz="900"/>
            </a:lvl5pPr>
            <a:lvl6pPr marL="2285466" indent="0">
              <a:buNone/>
              <a:defRPr sz="900"/>
            </a:lvl6pPr>
            <a:lvl7pPr marL="2742558" indent="0">
              <a:buNone/>
              <a:defRPr sz="900"/>
            </a:lvl7pPr>
            <a:lvl8pPr marL="3199652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1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FFFFFF"/>
              </a:gs>
            </a:gsLst>
            <a:lin ang="1062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69273" y="6454588"/>
            <a:ext cx="9144000" cy="365125"/>
          </a:xfrm>
          <a:prstGeom prst="rect">
            <a:avLst/>
          </a:prstGeom>
        </p:spPr>
        <p:txBody>
          <a:bodyPr vert="horz" lIns="91418" tIns="45709" rIns="91418" bIns="45709" rtlCol="0" anchor="ctr"/>
          <a:lstStyle>
            <a:lvl1pPr algn="r">
              <a:defRPr sz="120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5EC56C17-FC7D-4184-A4D5-09B2086807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484909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7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9" r:id="rId13"/>
  </p:sldLayoutIdLst>
  <p:hf hdr="0" ftr="0" dt="0"/>
  <p:txStyles>
    <p:titleStyle>
      <a:lvl1pPr algn="ctr" defTabSz="45709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0" indent="-342820" algn="l" defTabSz="457092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6" indent="-285684" algn="l" defTabSz="457092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33" indent="-228546" algn="l" defTabSz="4570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25" indent="-228546" algn="l" defTabSz="457092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19" indent="-228546" algn="l" defTabSz="457092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2" indent="-228546" algn="l" defTabSz="45709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06" indent="-228546" algn="l" defTabSz="45709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98" indent="-228546" algn="l" defTabSz="45709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92" indent="-228546" algn="l" defTabSz="457092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2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6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3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6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58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2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4570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ahUKEwjkirWyntzKAhWG3SwKHTB1BjYQjRwIBw&amp;url=http://www.etftrends.com/2015/03/investors-pile-into-muni-bond-etfs/&amp;psig=AFQjCNGqwBg5bP4xNsQMF8OkapvWl2T2JA&amp;ust=145460748647645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tags" Target="../tags/tag8.xml"/><Relationship Id="rId7" Type="http://schemas.openxmlformats.org/officeDocument/2006/relationships/chart" Target="../charts/char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chart" Target="../charts/chart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tags" Target="../tags/tag12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2133600"/>
            <a:ext cx="7848602" cy="2590800"/>
          </a:xfr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  <a:t>Money Market Reform and the impact on the Municipal Market Sponsored by S&amp;P Global </a:t>
            </a:r>
            <a:br>
              <a:rPr lang="en-US" sz="2000" b="1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</a:br>
            <a:r>
              <a:rPr lang="en-US" sz="20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  <a:t/>
            </a:r>
            <a:br>
              <a:rPr lang="en-US" sz="20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</a:br>
            <a:r>
              <a:rPr lang="en-US" sz="2000" dirty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</a:br>
            <a:r>
              <a:rPr lang="en-US" sz="32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  <a:t/>
            </a:r>
            <a:br>
              <a:rPr lang="en-US" sz="32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</a:br>
            <a:r>
              <a:rPr lang="en-US" sz="1600" b="1" dirty="0" smtClean="0">
                <a:latin typeface="Georgia" panose="02040502050405020303" pitchFamily="18" charset="0"/>
              </a:rPr>
              <a:t>Moderator</a:t>
            </a:r>
            <a:r>
              <a:rPr lang="en-US" sz="1600" b="1" dirty="0">
                <a:latin typeface="Georgia" panose="02040502050405020303" pitchFamily="18" charset="0"/>
              </a:rPr>
              <a:t>: </a:t>
            </a:r>
            <a:r>
              <a:rPr lang="en-US" sz="1600" dirty="0" smtClean="0">
                <a:latin typeface="Georgia" panose="02040502050405020303" pitchFamily="18" charset="0"/>
              </a:rPr>
              <a:t/>
            </a:r>
            <a:br>
              <a:rPr lang="en-US" sz="1600" dirty="0" smtClean="0">
                <a:latin typeface="Georgia" panose="02040502050405020303" pitchFamily="18" charset="0"/>
              </a:rPr>
            </a:br>
            <a:r>
              <a:rPr lang="en-US" sz="1600" dirty="0" smtClean="0">
                <a:latin typeface="Georgia" panose="02040502050405020303" pitchFamily="18" charset="0"/>
              </a:rPr>
              <a:t>Colleen </a:t>
            </a:r>
            <a:r>
              <a:rPr lang="en-US" sz="1600" dirty="0">
                <a:latin typeface="Georgia" panose="02040502050405020303" pitchFamily="18" charset="0"/>
              </a:rPr>
              <a:t>Meehan, Money Market Portfolio Management, </a:t>
            </a:r>
            <a:r>
              <a:rPr lang="en-US" sz="1600" dirty="0" smtClean="0">
                <a:latin typeface="Georgia" panose="02040502050405020303" pitchFamily="18" charset="0"/>
              </a:rPr>
              <a:t>The Dreyfus Corporation </a:t>
            </a:r>
            <a:r>
              <a:rPr lang="en-US" sz="1600" dirty="0">
                <a:latin typeface="Georgia" panose="02040502050405020303" pitchFamily="18" charset="0"/>
              </a:rPr>
              <a:t/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 smtClean="0">
                <a:latin typeface="Georgia" panose="02040502050405020303" pitchFamily="18" charset="0"/>
              </a:rPr>
              <a:t/>
            </a:r>
            <a:br>
              <a:rPr lang="en-US" sz="1600" dirty="0" smtClean="0">
                <a:latin typeface="Georgia" panose="02040502050405020303" pitchFamily="18" charset="0"/>
              </a:rPr>
            </a:br>
            <a:r>
              <a:rPr lang="en-US" sz="1600" b="1" dirty="0" smtClean="0">
                <a:latin typeface="Georgia" panose="02040502050405020303" pitchFamily="18" charset="0"/>
              </a:rPr>
              <a:t>Panelists:</a:t>
            </a:r>
            <a:r>
              <a:rPr lang="en-US" sz="1600" dirty="0">
                <a:latin typeface="Georgia" panose="02040502050405020303" pitchFamily="18" charset="0"/>
              </a:rPr>
              <a:t/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 smtClean="0">
                <a:latin typeface="Georgia" panose="02040502050405020303" pitchFamily="18" charset="0"/>
              </a:rPr>
              <a:t>Olga </a:t>
            </a:r>
            <a:r>
              <a:rPr lang="en-US" sz="1600" dirty="0" err="1">
                <a:latin typeface="Georgia" panose="02040502050405020303" pitchFamily="18" charset="0"/>
              </a:rPr>
              <a:t>Chernat</a:t>
            </a:r>
            <a:r>
              <a:rPr lang="en-US" sz="1600" dirty="0">
                <a:latin typeface="Georgia" panose="02040502050405020303" pitchFamily="18" charset="0"/>
              </a:rPr>
              <a:t>, Deputy Director of Finance, Metropolitan Transportation </a:t>
            </a:r>
            <a:r>
              <a:rPr lang="en-US" sz="1600" dirty="0" smtClean="0">
                <a:latin typeface="Georgia" panose="02040502050405020303" pitchFamily="18" charset="0"/>
              </a:rPr>
              <a:t>Authority</a:t>
            </a:r>
            <a:r>
              <a:rPr lang="en-US" sz="1600" dirty="0">
                <a:latin typeface="Georgia" panose="02040502050405020303" pitchFamily="18" charset="0"/>
              </a:rPr>
              <a:t> </a:t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>
                <a:latin typeface="Georgia" panose="02040502050405020303" pitchFamily="18" charset="0"/>
              </a:rPr>
              <a:t>Mary Jo </a:t>
            </a:r>
            <a:r>
              <a:rPr lang="en-US" sz="1600" dirty="0" err="1">
                <a:latin typeface="Georgia" panose="02040502050405020303" pitchFamily="18" charset="0"/>
              </a:rPr>
              <a:t>Ochson</a:t>
            </a:r>
            <a:r>
              <a:rPr lang="en-US" sz="1600" dirty="0">
                <a:latin typeface="Georgia" panose="02040502050405020303" pitchFamily="18" charset="0"/>
              </a:rPr>
              <a:t>, Money Market Portfolio Management, Federated </a:t>
            </a:r>
            <a:r>
              <a:rPr lang="en-US" sz="1600" dirty="0" smtClean="0">
                <a:latin typeface="Georgia" panose="02040502050405020303" pitchFamily="18" charset="0"/>
              </a:rPr>
              <a:t>Investors</a:t>
            </a:r>
            <a:r>
              <a:rPr lang="en-US" sz="1600" dirty="0">
                <a:latin typeface="Georgia" panose="02040502050405020303" pitchFamily="18" charset="0"/>
              </a:rPr>
              <a:t> </a:t>
            </a:r>
            <a:br>
              <a:rPr lang="en-US" sz="1600" dirty="0">
                <a:latin typeface="Georgia" panose="02040502050405020303" pitchFamily="18" charset="0"/>
              </a:rPr>
            </a:br>
            <a:r>
              <a:rPr lang="en-US" sz="1600" dirty="0">
                <a:latin typeface="Georgia" panose="02040502050405020303" pitchFamily="18" charset="0"/>
              </a:rPr>
              <a:t>Betty </a:t>
            </a:r>
            <a:r>
              <a:rPr lang="en-US" sz="1600" dirty="0" err="1">
                <a:latin typeface="Georgia" panose="02040502050405020303" pitchFamily="18" charset="0"/>
              </a:rPr>
              <a:t>Infantes</a:t>
            </a:r>
            <a:r>
              <a:rPr lang="en-US" sz="1600" dirty="0">
                <a:latin typeface="Georgia" panose="02040502050405020303" pitchFamily="18" charset="0"/>
              </a:rPr>
              <a:t>, Short-Term Trader, Jefferies </a:t>
            </a:r>
            <a:r>
              <a:rPr lang="en-US" sz="1600" dirty="0" smtClean="0">
                <a:latin typeface="Georgia" panose="02040502050405020303" pitchFamily="18" charset="0"/>
              </a:rPr>
              <a:t>LLC</a:t>
            </a:r>
            <a:r>
              <a:rPr lang="en-US" sz="1600" dirty="0">
                <a:latin typeface="Georgia" panose="02040502050405020303" pitchFamily="18" charset="0"/>
              </a:rPr>
              <a:t> </a:t>
            </a:r>
            <a:r>
              <a:rPr lang="en-US" sz="1600">
                <a:latin typeface="Georgia" panose="02040502050405020303" pitchFamily="18" charset="0"/>
              </a:rPr>
              <a:t/>
            </a:r>
            <a:br>
              <a:rPr lang="en-US" sz="1600">
                <a:latin typeface="Georgia" panose="02040502050405020303" pitchFamily="18" charset="0"/>
              </a:rPr>
            </a:br>
            <a:r>
              <a:rPr lang="en-US" sz="1800" dirty="0">
                <a:latin typeface="Georgia" panose="02040502050405020303" pitchFamily="18" charset="0"/>
              </a:rPr>
              <a:t/>
            </a:r>
            <a:br>
              <a:rPr lang="en-US" sz="1800" dirty="0">
                <a:latin typeface="Georgia" panose="02040502050405020303" pitchFamily="18" charset="0"/>
              </a:rPr>
            </a:br>
            <a:r>
              <a:rPr lang="en-US" sz="18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  <a:t/>
            </a:r>
            <a:br>
              <a:rPr lang="en-US" sz="1800" dirty="0" smtClean="0">
                <a:solidFill>
                  <a:schemeClr val="tx2"/>
                </a:solidFill>
                <a:latin typeface="Georgia" panose="02040502050405020303" pitchFamily="18" charset="0"/>
                <a:cs typeface="Georgia"/>
              </a:rPr>
            </a:br>
            <a:endParaRPr lang="en-US" sz="1800" dirty="0">
              <a:solidFill>
                <a:schemeClr val="tx2"/>
              </a:solidFill>
              <a:latin typeface="Georgia" panose="02040502050405020303" pitchFamily="18" charset="0"/>
              <a:cs typeface="Georgia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1999" y="4284399"/>
            <a:ext cx="6165273" cy="537882"/>
          </a:xfrm>
          <a:prstGeom prst="rect">
            <a:avLst/>
          </a:prstGeom>
        </p:spPr>
        <p:txBody>
          <a:bodyPr lIns="82058" tIns="41029" rIns="82058" bIns="41029">
            <a:noAutofit/>
          </a:bodyPr>
          <a:lstStyle>
            <a:lvl1pPr algn="ctr" defTabSz="50935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endParaRPr lang="en-US" sz="2200" dirty="0">
              <a:solidFill>
                <a:srgbClr val="1F497D"/>
              </a:solidFill>
              <a:latin typeface="Georgia"/>
              <a:cs typeface="Georgia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69273" y="6454588"/>
            <a:ext cx="9144000" cy="365125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52400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Municipal Bond Women’s Club of New York </a:t>
            </a: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and Northeast Women in Public Finance </a:t>
            </a:r>
            <a:endParaRPr 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389" y="1371600"/>
            <a:ext cx="2319211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7"/>
            <a:ext cx="7886700" cy="132556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MTA Debt By Type </a:t>
            </a:r>
            <a:r>
              <a:rPr lang="en-US" sz="1400" i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(</a:t>
            </a:r>
            <a:r>
              <a:rPr lang="en-US" sz="1400" i="1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$ </a:t>
            </a:r>
            <a:r>
              <a:rPr lang="en-US" sz="1400" i="1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in billions)</a:t>
            </a:r>
            <a:r>
              <a:rPr lang="en-US" sz="30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/>
            </a:r>
            <a:br>
              <a:rPr lang="en-US" sz="30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</a:br>
            <a:endParaRPr lang="en-US" sz="3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09863"/>
              </p:ext>
            </p:extLst>
          </p:nvPr>
        </p:nvGraphicFramePr>
        <p:xfrm>
          <a:off x="1524000" y="1440699"/>
          <a:ext cx="6134100" cy="4121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3400" y="5798403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900" dirty="0" smtClean="0">
                <a:latin typeface="Georgia" panose="02040502050405020303" pitchFamily="18" charset="0"/>
              </a:rPr>
              <a:t>As of June 8, 2016</a:t>
            </a:r>
          </a:p>
          <a:p>
            <a:pPr algn="l" eaLnBrk="1" hangingPunct="1">
              <a:defRPr/>
            </a:pPr>
            <a:r>
              <a:rPr lang="en-US" sz="900" dirty="0">
                <a:latin typeface="Georgia" panose="02040502050405020303" pitchFamily="18" charset="0"/>
              </a:rPr>
              <a:t>E</a:t>
            </a:r>
            <a:r>
              <a:rPr lang="en-US" sz="900" dirty="0" smtClean="0">
                <a:latin typeface="Georgia" panose="02040502050405020303" pitchFamily="18" charset="0"/>
              </a:rPr>
              <a:t>xcludes </a:t>
            </a:r>
            <a:r>
              <a:rPr lang="en-US" sz="900" dirty="0">
                <a:latin typeface="Georgia" panose="02040502050405020303" pitchFamily="18" charset="0"/>
              </a:rPr>
              <a:t>New York State supported Service Contract </a:t>
            </a:r>
            <a:r>
              <a:rPr lang="en-US" sz="900" dirty="0" smtClean="0">
                <a:latin typeface="Georgia" panose="02040502050405020303" pitchFamily="18" charset="0"/>
              </a:rPr>
              <a:t>Bonds and Special Obligation Bonds</a:t>
            </a:r>
            <a:endParaRPr lang="en-US" sz="900" dirty="0">
              <a:latin typeface="Georgia" panose="02040502050405020303" pitchFamily="18" charset="0"/>
            </a:endParaRPr>
          </a:p>
          <a:p>
            <a:pPr algn="l" eaLnBrk="1" hangingPunct="1">
              <a:buFontTx/>
              <a:buAutoNum type="arabicParenBoth"/>
              <a:defRPr/>
            </a:pPr>
            <a:r>
              <a:rPr lang="en-US" sz="900" dirty="0">
                <a:latin typeface="Georgia" panose="02040502050405020303" pitchFamily="18" charset="0"/>
              </a:rPr>
              <a:t>Term Rate bonds have a fixed rate for a defined period (ending with a mandatory tender) but do not have a fixed rate for the entire life of the bond. </a:t>
            </a:r>
          </a:p>
          <a:p>
            <a:pPr algn="l" eaLnBrk="1" hangingPunct="1">
              <a:buFontTx/>
              <a:buAutoNum type="arabicParenBoth"/>
              <a:defRPr/>
            </a:pPr>
            <a:r>
              <a:rPr lang="en-US" sz="900" dirty="0">
                <a:latin typeface="Georgia" panose="02040502050405020303" pitchFamily="18" charset="0"/>
              </a:rPr>
              <a:t>Includes $</a:t>
            </a:r>
            <a:r>
              <a:rPr lang="en-US" sz="900" dirty="0" smtClean="0">
                <a:latin typeface="Georgia" panose="02040502050405020303" pitchFamily="18" charset="0"/>
              </a:rPr>
              <a:t>1.4 </a:t>
            </a:r>
            <a:r>
              <a:rPr lang="en-US" sz="900" dirty="0">
                <a:latin typeface="Georgia" panose="02040502050405020303" pitchFamily="18" charset="0"/>
              </a:rPr>
              <a:t>billion Bond Anticipation Notes.</a:t>
            </a:r>
          </a:p>
          <a:p>
            <a:pPr algn="l" eaLnBrk="1" hangingPunct="1">
              <a:buAutoNum type="arabicParenBoth"/>
              <a:defRPr/>
            </a:pPr>
            <a:endParaRPr lang="en-US" sz="900" dirty="0">
              <a:latin typeface="Georgia" panose="02040502050405020303" pitchFamily="18" charset="0"/>
            </a:endParaRPr>
          </a:p>
          <a:p>
            <a:pPr marL="0" indent="0" algn="l" eaLnBrk="1" hangingPunct="1">
              <a:defRPr/>
            </a:pPr>
            <a:endParaRPr lang="en-US" sz="9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483" y="1378667"/>
            <a:ext cx="42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69273" y="6553200"/>
            <a:ext cx="9144000" cy="266513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8882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3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MTA Variable</a:t>
            </a:r>
            <a:r>
              <a:rPr lang="en-US" sz="3300" b="1" baseline="30000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(1</a:t>
            </a:r>
            <a:r>
              <a:rPr lang="en-US" sz="3300" b="1" baseline="3000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) </a:t>
            </a:r>
            <a:r>
              <a:rPr lang="en-US" sz="33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Rate Debt </a:t>
            </a:r>
            <a:r>
              <a:rPr lang="en-US" sz="33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Diversification</a:t>
            </a:r>
            <a:r>
              <a:rPr lang="en-US" sz="32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sz="1600" i="1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($ in billions)</a:t>
            </a: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</a:br>
            <a:endParaRPr lang="en-US" sz="3200" b="1" baseline="90000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602346"/>
              </p:ext>
            </p:extLst>
          </p:nvPr>
        </p:nvGraphicFramePr>
        <p:xfrm>
          <a:off x="1541142" y="1562841"/>
          <a:ext cx="6120224" cy="4360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09600" y="6248400"/>
            <a:ext cx="5612388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As of June 8, 2016</a:t>
            </a:r>
            <a:r>
              <a:rPr lang="en-US" sz="90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9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 (1) Includes </a:t>
            </a:r>
            <a:r>
              <a:rPr lang="en-US" sz="900" dirty="0">
                <a:solidFill>
                  <a:srgbClr val="000000"/>
                </a:solidFill>
                <a:latin typeface="Georgia" panose="02040502050405020303" pitchFamily="18" charset="0"/>
              </a:rPr>
              <a:t>variable </a:t>
            </a:r>
            <a:r>
              <a:rPr lang="en-US" sz="9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rate, term rate </a:t>
            </a:r>
            <a:r>
              <a:rPr lang="en-US" sz="900" dirty="0">
                <a:solidFill>
                  <a:srgbClr val="000000"/>
                </a:solidFill>
                <a:latin typeface="Georgia" panose="02040502050405020303" pitchFamily="18" charset="0"/>
              </a:rPr>
              <a:t>and synthetic fixed debt. </a:t>
            </a:r>
          </a:p>
        </p:txBody>
      </p:sp>
    </p:spTree>
    <p:extLst>
      <p:ext uri="{BB962C8B-B14F-4D97-AF65-F5344CB8AC3E}">
        <p14:creationId xmlns:p14="http://schemas.microsoft.com/office/powerpoint/2010/main" val="86001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87145" cy="358456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538"/>
              </a:spcAft>
            </a:pPr>
            <a:r>
              <a:rPr lang="en-US" sz="2900" dirty="0">
                <a:solidFill>
                  <a:srgbClr val="1F497D"/>
                </a:solidFill>
                <a:latin typeface="Georgia"/>
                <a:cs typeface="Georgia"/>
              </a:rPr>
              <a:t>Minimal credit risk determination must include a finding that the </a:t>
            </a:r>
            <a:r>
              <a:rPr lang="en-US" sz="2900" dirty="0" smtClean="0">
                <a:solidFill>
                  <a:srgbClr val="1F497D"/>
                </a:solidFill>
                <a:latin typeface="Georgia"/>
                <a:cs typeface="Georgia"/>
              </a:rPr>
              <a:t>issuer </a:t>
            </a:r>
            <a:r>
              <a:rPr lang="en-US" sz="2900" u="sng" dirty="0" smtClean="0">
                <a:solidFill>
                  <a:srgbClr val="1F497D"/>
                </a:solidFill>
                <a:latin typeface="Georgia"/>
                <a:cs typeface="Georgia"/>
              </a:rPr>
              <a:t>“has an exceptionally strong capacity to meet its short-term financial obligations.”</a:t>
            </a:r>
            <a:endParaRPr lang="en-US" sz="2900" u="sng" dirty="0">
              <a:solidFill>
                <a:srgbClr val="1F497D"/>
              </a:solidFill>
              <a:latin typeface="Georgia"/>
              <a:cs typeface="Georgia"/>
            </a:endParaRP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Eliminates distinction between first and second and third tier securities.</a:t>
            </a: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Eliminates 45-day maturity limit on second tier securities.</a:t>
            </a: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SEC states that it does not believe third tier securities satisfy the “exceptionally strong capacity” standard.</a:t>
            </a: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“Our goal is to preserve a similar degree of risk limitation as in the current rule…”</a:t>
            </a:r>
          </a:p>
          <a:p>
            <a:pPr>
              <a:lnSpc>
                <a:spcPct val="120000"/>
              </a:lnSpc>
              <a:spcAft>
                <a:spcPts val="538"/>
              </a:spcAft>
            </a:pPr>
            <a:r>
              <a:rPr lang="en-US" sz="2900" dirty="0">
                <a:solidFill>
                  <a:srgbClr val="1F497D"/>
                </a:solidFill>
                <a:latin typeface="Georgia"/>
                <a:cs typeface="Georgia"/>
              </a:rPr>
              <a:t>For securities subject to conditional demand features, the issuer of the underlying security must have </a:t>
            </a:r>
            <a:r>
              <a:rPr lang="en-US" sz="2900" u="sng" dirty="0">
                <a:solidFill>
                  <a:srgbClr val="1F497D"/>
                </a:solidFill>
                <a:latin typeface="Georgia"/>
                <a:cs typeface="Georgia"/>
              </a:rPr>
              <a:t>“a very strong capacity for payment of its financial commitments.”</a:t>
            </a: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SEC states that the </a:t>
            </a:r>
            <a:r>
              <a:rPr lang="en-US" sz="2000" dirty="0" smtClean="0">
                <a:solidFill>
                  <a:srgbClr val="1F497D"/>
                </a:solidFill>
                <a:latin typeface="Georgia"/>
                <a:cs typeface="Georgia"/>
              </a:rPr>
              <a:t>proposed standard </a:t>
            </a: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is similar to those used by rating agencies for long-term securities assigned the second highest long-term rating (i.e., ‘AA’ category).</a:t>
            </a:r>
          </a:p>
          <a:p>
            <a:pPr lvl="1">
              <a:lnSpc>
                <a:spcPct val="120000"/>
              </a:lnSpc>
              <a:spcAft>
                <a:spcPts val="538"/>
              </a:spcAft>
            </a:pP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SEC states that it does not believe securities rated in the third highest long-term rating category (i.e., ‘A’ category) </a:t>
            </a:r>
            <a:r>
              <a:rPr lang="en-US" sz="2000" dirty="0" smtClean="0">
                <a:solidFill>
                  <a:srgbClr val="1F497D"/>
                </a:solidFill>
                <a:latin typeface="Georgia"/>
                <a:cs typeface="Georgia"/>
              </a:rPr>
              <a:t>satisfy the proposed </a:t>
            </a:r>
            <a:r>
              <a:rPr lang="en-US" sz="2000" dirty="0">
                <a:solidFill>
                  <a:srgbClr val="1F497D"/>
                </a:solidFill>
                <a:latin typeface="Georgia"/>
                <a:cs typeface="Georgia"/>
              </a:rPr>
              <a:t>“very strong capacity” standard.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2055" y="5105400"/>
            <a:ext cx="7897091" cy="1157504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algn="l">
              <a:spcAft>
                <a:spcPts val="538"/>
              </a:spcAft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Changes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to Issuer Diversification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Rule</a:t>
            </a:r>
          </a:p>
          <a:p>
            <a:pPr marL="171450" indent="-171450" algn="l">
              <a:spcAft>
                <a:spcPts val="538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Securities</a:t>
            </a:r>
            <a:r>
              <a:rPr lang="en-US" sz="1600" dirty="0" smtClean="0">
                <a:solidFill>
                  <a:srgbClr val="1F497D"/>
                </a:solidFill>
                <a:latin typeface="Georgia"/>
                <a:cs typeface="Georgia"/>
              </a:rPr>
              <a:t> </a:t>
            </a:r>
            <a:r>
              <a:rPr lang="en-US" sz="1600" dirty="0">
                <a:solidFill>
                  <a:srgbClr val="1F497D"/>
                </a:solidFill>
                <a:latin typeface="Georgia"/>
                <a:cs typeface="Georgia"/>
              </a:rPr>
              <a:t>subject to a guarantee are counted against the 5% limit on issuer diversification.</a:t>
            </a:r>
          </a:p>
          <a:p>
            <a:pPr lvl="1" algn="l">
              <a:spcBef>
                <a:spcPts val="323"/>
              </a:spcBef>
              <a:spcAft>
                <a:spcPts val="538"/>
              </a:spcAft>
              <a:buClr>
                <a:schemeClr val="accent1"/>
              </a:buClr>
            </a:pPr>
            <a:endParaRPr lang="en-US" sz="1100" dirty="0">
              <a:solidFill>
                <a:srgbClr val="1F497D"/>
              </a:solidFill>
              <a:latin typeface="Georgia"/>
              <a:cs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533400"/>
            <a:ext cx="8382000" cy="605118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ctr" defTabSz="50935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/>
                <a:cs typeface="Georgia"/>
              </a:rPr>
              <a:t>Removal of Credit Ratings </a:t>
            </a:r>
            <a:endParaRPr lang="en-US" sz="3000" b="1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4993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457200"/>
            <a:ext cx="8797636" cy="605118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ctr" defTabSz="50935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/>
                <a:cs typeface="Georgia"/>
              </a:rPr>
              <a:t>MM Reform Headlines!</a:t>
            </a:r>
            <a:endParaRPr lang="en-US" sz="3000" b="1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3"/>
            <a:ext cx="8534400" cy="2590797"/>
          </a:xfrm>
        </p:spPr>
        <p:txBody>
          <a:bodyPr/>
          <a:lstStyle/>
          <a:p>
            <a:r>
              <a:rPr lang="en-US" sz="2000" dirty="0">
                <a:latin typeface="Georgia" panose="02040502050405020303" pitchFamily="18" charset="0"/>
              </a:rPr>
              <a:t>It’s </a:t>
            </a:r>
            <a:r>
              <a:rPr lang="en-US" sz="2000" dirty="0" smtClean="0">
                <a:latin typeface="Georgia" panose="02040502050405020303" pitchFamily="18" charset="0"/>
              </a:rPr>
              <a:t>time </a:t>
            </a:r>
            <a:r>
              <a:rPr lang="en-US" sz="2000" dirty="0">
                <a:latin typeface="Georgia" panose="02040502050405020303" pitchFamily="18" charset="0"/>
              </a:rPr>
              <a:t>to </a:t>
            </a:r>
            <a:r>
              <a:rPr lang="en-US" sz="2000" dirty="0" smtClean="0">
                <a:latin typeface="Georgia" panose="02040502050405020303" pitchFamily="18" charset="0"/>
              </a:rPr>
              <a:t>weigh </a:t>
            </a:r>
            <a:r>
              <a:rPr lang="en-US" sz="2000" dirty="0">
                <a:latin typeface="Georgia" panose="02040502050405020303" pitchFamily="18" charset="0"/>
              </a:rPr>
              <a:t>the </a:t>
            </a:r>
            <a:r>
              <a:rPr lang="en-US" sz="2000" dirty="0" smtClean="0">
                <a:latin typeface="Georgia" panose="02040502050405020303" pitchFamily="18" charset="0"/>
              </a:rPr>
              <a:t>risks </a:t>
            </a:r>
            <a:r>
              <a:rPr lang="en-US" sz="2000" dirty="0">
                <a:latin typeface="Georgia" panose="02040502050405020303" pitchFamily="18" charset="0"/>
              </a:rPr>
              <a:t>of </a:t>
            </a:r>
            <a:r>
              <a:rPr lang="en-US" sz="2000" dirty="0" smtClean="0">
                <a:latin typeface="Georgia" panose="02040502050405020303" pitchFamily="18" charset="0"/>
              </a:rPr>
              <a:t>your cash strategy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Change is coming: Are you ready?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Effects of reform on money market industry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Cash solutions for the new reality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Asset migration begins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A playbook for the </a:t>
            </a:r>
            <a:r>
              <a:rPr lang="en-US" sz="2000" i="1" dirty="0" smtClean="0">
                <a:latin typeface="Georgia" panose="02040502050405020303" pitchFamily="18" charset="0"/>
              </a:rPr>
              <a:t>New Cash World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Retail investors continue to support the tax-exempt market</a:t>
            </a:r>
            <a:endParaRPr lang="en-US" sz="2000" dirty="0">
              <a:latin typeface="Georgia" panose="02040502050405020303" pitchFamily="18" charset="0"/>
            </a:endParaRPr>
          </a:p>
        </p:txBody>
      </p:sp>
      <p:pic>
        <p:nvPicPr>
          <p:cNvPr id="9" name="Picture 2" descr="http://www.etftrends.com/wp-content/uploads/2011/12/xmunicipal-bonds-investments.jpg.pagespeed.ic.TmQZXgfUwO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267200"/>
            <a:ext cx="4343401" cy="210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9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9144000" cy="365125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33400" y="614082"/>
            <a:ext cx="8382000" cy="605118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ctr" defTabSz="50935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/>
                <a:cs typeface="Georgia"/>
              </a:rPr>
              <a:t>2a-7 Amendments:  </a:t>
            </a:r>
          </a:p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/>
                <a:cs typeface="Georgia"/>
              </a:rPr>
              <a:t>Tax-Exempt </a:t>
            </a:r>
            <a:r>
              <a:rPr lang="en-US" sz="3000" b="1" dirty="0">
                <a:solidFill>
                  <a:schemeClr val="bg1"/>
                </a:solidFill>
                <a:latin typeface="Georgia"/>
                <a:cs typeface="Georgia"/>
              </a:rPr>
              <a:t>Money Market Funds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903135"/>
              </p:ext>
            </p:extLst>
          </p:nvPr>
        </p:nvGraphicFramePr>
        <p:xfrm>
          <a:off x="762000" y="1590040"/>
          <a:ext cx="781594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314"/>
                <a:gridCol w="2605314"/>
                <a:gridCol w="260531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Current </a:t>
                      </a:r>
                      <a:endParaRPr lang="en-US" sz="1600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Post Reform </a:t>
                      </a:r>
                      <a:endParaRPr lang="en-US" sz="1600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Institutional Funds</a:t>
                      </a:r>
                      <a:endParaRPr lang="en-US" sz="10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Stable NAV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Floating NAV/Liquidity Fees and Gates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Retail Funds</a:t>
                      </a:r>
                      <a:endParaRPr lang="en-US" sz="10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Stable NAV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Stable NAV/Liquidity Fees and Gates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09819"/>
              </p:ext>
            </p:extLst>
          </p:nvPr>
        </p:nvGraphicFramePr>
        <p:xfrm>
          <a:off x="762000" y="2941320"/>
          <a:ext cx="781594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314"/>
                <a:gridCol w="2605314"/>
                <a:gridCol w="2605314"/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Georgia" panose="02040502050405020303" pitchFamily="18" charset="0"/>
                        </a:rPr>
                        <a:t>National Funds </a:t>
                      </a:r>
                      <a:endParaRPr lang="en-US" sz="16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latin typeface="Georgia" panose="02040502050405020303" pitchFamily="18" charset="0"/>
                        </a:rPr>
                        <a:t>Issuer Diversification</a:t>
                      </a:r>
                      <a:r>
                        <a:rPr lang="en-US" sz="1000" baseline="0" dirty="0" smtClean="0">
                          <a:latin typeface="Georgia" panose="02040502050405020303" pitchFamily="18" charset="0"/>
                        </a:rPr>
                        <a:t> </a:t>
                      </a:r>
                      <a:endParaRPr lang="en-US" sz="10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5%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5%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latin typeface="Georgia" panose="02040502050405020303" pitchFamily="18" charset="0"/>
                        </a:rPr>
                        <a:t>Guarantor Diversification </a:t>
                      </a:r>
                      <a:endParaRPr lang="en-US" sz="10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25% Basket 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15% Basket</a:t>
                      </a:r>
                      <a:r>
                        <a:rPr lang="en-US" sz="1000" b="0" baseline="0" dirty="0" smtClean="0">
                          <a:latin typeface="Georgia" panose="02040502050405020303" pitchFamily="18" charset="0"/>
                        </a:rPr>
                        <a:t> 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346032"/>
              </p:ext>
            </p:extLst>
          </p:nvPr>
        </p:nvGraphicFramePr>
        <p:xfrm>
          <a:off x="762000" y="4277360"/>
          <a:ext cx="7815942" cy="113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314"/>
                <a:gridCol w="2605314"/>
                <a:gridCol w="2605314"/>
              </a:tblGrid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Georgia" panose="02040502050405020303" pitchFamily="18" charset="0"/>
                        </a:rPr>
                        <a:t>State</a:t>
                      </a:r>
                      <a:r>
                        <a:rPr lang="en-US" sz="1600" baseline="0" dirty="0" smtClean="0">
                          <a:latin typeface="Georgia" panose="02040502050405020303" pitchFamily="18" charset="0"/>
                        </a:rPr>
                        <a:t> Specific Funds </a:t>
                      </a:r>
                      <a:endParaRPr lang="en-US" sz="16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latin typeface="Georgia" panose="02040502050405020303" pitchFamily="18" charset="0"/>
                        </a:rPr>
                        <a:t>Issuer Diversification</a:t>
                      </a:r>
                      <a:r>
                        <a:rPr lang="en-US" sz="1000" baseline="0" dirty="0" smtClean="0">
                          <a:latin typeface="Georgia" panose="02040502050405020303" pitchFamily="18" charset="0"/>
                        </a:rPr>
                        <a:t> </a:t>
                      </a:r>
                      <a:endParaRPr lang="en-US" sz="10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Arial" charset="0"/>
                        </a:rPr>
                        <a:t>5% of 75% of Total Assets 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+mn-ea"/>
                          <a:cs typeface="Arial" charset="0"/>
                        </a:rPr>
                        <a:t>5% of 75% of total assets</a:t>
                      </a:r>
                    </a:p>
                    <a:p>
                      <a:pPr algn="ctr"/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latin typeface="Georgia" panose="02040502050405020303" pitchFamily="18" charset="0"/>
                        </a:rPr>
                        <a:t>Guarantor Diversification </a:t>
                      </a:r>
                      <a:endParaRPr lang="en-US" sz="10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25% Basket 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latin typeface="Georgia" panose="02040502050405020303" pitchFamily="18" charset="0"/>
                        </a:rPr>
                        <a:t>15% Basket</a:t>
                      </a:r>
                      <a:r>
                        <a:rPr lang="en-US" sz="1000" b="0" baseline="0" dirty="0" smtClean="0">
                          <a:latin typeface="Georgia" panose="02040502050405020303" pitchFamily="18" charset="0"/>
                        </a:rPr>
                        <a:t> </a:t>
                      </a:r>
                      <a:endParaRPr lang="en-US" sz="1000" b="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69273" y="6454588"/>
            <a:ext cx="9144000" cy="365125"/>
          </a:xfrm>
        </p:spPr>
        <p:txBody>
          <a:bodyPr/>
          <a:lstStyle/>
          <a:p>
            <a:fld id="{93BCFBE6-4618-45FB-ABED-A1C00E9C6DC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902913507"/>
              </p:ext>
            </p:extLst>
          </p:nvPr>
        </p:nvGraphicFramePr>
        <p:xfrm>
          <a:off x="845127" y="1905000"/>
          <a:ext cx="7758545" cy="437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457200"/>
            <a:ext cx="8382000" cy="605118"/>
          </a:xfrm>
          <a:prstGeom prst="rect">
            <a:avLst/>
          </a:prstGeom>
        </p:spPr>
        <p:txBody>
          <a:bodyPr lIns="82058" tIns="41029" rIns="82058" bIns="41029" anchor="b"/>
          <a:lstStyle>
            <a:lvl1pPr algn="ctr" defTabSz="50935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/>
                <a:cs typeface="Georgia"/>
              </a:rPr>
              <a:t>Tax-Exempt Money Markets Statistics</a:t>
            </a:r>
            <a:endParaRPr lang="en-US" sz="3000" b="1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2368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0816"/>
            <a:ext cx="8311860" cy="869016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These Outflows Nearly Closed the Gap between T-E MMF Assets and VRDNs Outstanding …</a:t>
            </a:r>
            <a:endParaRPr 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79740" y="1521768"/>
            <a:ext cx="7980795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+mn-lt"/>
                <a:cs typeface="+mn-cs"/>
              </a:rPr>
              <a:t>Tax-Exempt MMFs vs. Outstanding VRDNs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84334" y="5939879"/>
            <a:ext cx="8034704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Source: iMoney.net, Thomson Reuters survey – does not include derivatives (as of 3/31/16) – reported </a:t>
            </a:r>
            <a:r>
              <a:rPr lang="en-US" sz="1000" dirty="0" smtClean="0">
                <a:solidFill>
                  <a:schemeClr val="tx1"/>
                </a:solidFill>
                <a:latin typeface="+mn-lt"/>
                <a:cs typeface="+mn-cs"/>
              </a:rPr>
              <a:t>monthly 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Note: Does not take into consideration partial calls from original issuance totals.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97201450"/>
              </p:ext>
            </p:extLst>
          </p:nvPr>
        </p:nvGraphicFramePr>
        <p:xfrm>
          <a:off x="769216" y="1752600"/>
          <a:ext cx="7801841" cy="4060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 Box 7"/>
          <p:cNvSpPr txBox="1">
            <a:spLocks noChangeArrowheads="1"/>
          </p:cNvSpPr>
          <p:nvPr/>
        </p:nvSpPr>
        <p:spPr bwMode="gray">
          <a:xfrm>
            <a:off x="5207000" y="2010846"/>
            <a:ext cx="2978727" cy="933391"/>
          </a:xfrm>
          <a:prstGeom prst="rect">
            <a:avLst/>
          </a:prstGeom>
          <a:solidFill>
            <a:srgbClr val="E1E1E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lIns="16412" tIns="16412" rIns="16412" bIns="1641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Total tax-exempt MMF assets plummeted </a:t>
            </a:r>
            <a:br>
              <a:rPr lang="en-US" sz="900" dirty="0">
                <a:solidFill>
                  <a:schemeClr val="tx1"/>
                </a:solidFill>
                <a:latin typeface="+mj-lt"/>
              </a:rPr>
            </a:br>
            <a:r>
              <a:rPr lang="en-US" sz="900" dirty="0">
                <a:solidFill>
                  <a:schemeClr val="tx1"/>
                </a:solidFill>
                <a:latin typeface="+mj-lt"/>
              </a:rPr>
              <a:t>while VRDNs outstanding remained stable</a:t>
            </a:r>
          </a:p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12/31/2015: </a:t>
            </a:r>
            <a:r>
              <a:rPr lang="en-US" sz="900" b="1" dirty="0">
                <a:solidFill>
                  <a:schemeClr val="tx1"/>
                </a:solidFill>
                <a:latin typeface="+mj-lt"/>
              </a:rPr>
              <a:t>$254.16bn (MMF) vs. $224.62bn (VRDN)</a:t>
            </a:r>
            <a:endParaRPr lang="en-US" sz="900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3/31/2016: </a:t>
            </a:r>
            <a:r>
              <a:rPr lang="en-US" sz="900" b="1" dirty="0">
                <a:solidFill>
                  <a:schemeClr val="tx1"/>
                </a:solidFill>
                <a:latin typeface="+mj-lt"/>
              </a:rPr>
              <a:t>$229.12bn (MMF) vs. $224.41bn (VRDN)</a:t>
            </a:r>
          </a:p>
          <a:p>
            <a:pPr algn="ctr">
              <a:spcBef>
                <a:spcPct val="50000"/>
              </a:spcBef>
            </a:pPr>
            <a:r>
              <a:rPr lang="en-US" sz="900" dirty="0">
                <a:solidFill>
                  <a:schemeClr val="tx1"/>
                </a:solidFill>
                <a:latin typeface="+mj-lt"/>
              </a:rPr>
              <a:t>1Q16 Change:</a:t>
            </a:r>
            <a:r>
              <a:rPr lang="en-US" sz="9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900" b="1" dirty="0">
                <a:solidFill>
                  <a:srgbClr val="9D063B"/>
                </a:solidFill>
                <a:latin typeface="+mj-lt"/>
              </a:rPr>
              <a:t>-$25.04bn </a:t>
            </a:r>
            <a:r>
              <a:rPr lang="en-US" sz="900" b="1" dirty="0">
                <a:solidFill>
                  <a:schemeClr val="tx1"/>
                </a:solidFill>
                <a:latin typeface="+mj-lt"/>
              </a:rPr>
              <a:t>vs. </a:t>
            </a:r>
            <a:r>
              <a:rPr lang="en-US" sz="900" b="1" dirty="0">
                <a:solidFill>
                  <a:srgbClr val="9D063B"/>
                </a:solidFill>
                <a:latin typeface="+mj-lt"/>
              </a:rPr>
              <a:t>-$0.21bn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002566" cy="920884"/>
          </a:xfrm>
        </p:spPr>
        <p:txBody>
          <a:bodyPr/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Prompting SIFMA to Spike Towards Taxable Levels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9776780"/>
              </p:ext>
            </p:extLst>
          </p:nvPr>
        </p:nvGraphicFramePr>
        <p:xfrm>
          <a:off x="824909" y="1282615"/>
          <a:ext cx="8220730" cy="4113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23455" y="5395833"/>
            <a:ext cx="7897091" cy="252136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09600" y="6262301"/>
            <a:ext cx="8034704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900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Source: iMoney.net, Bloomberg, Thomson Reuters, </a:t>
            </a:r>
            <a:r>
              <a:rPr lang="en-US" sz="900" dirty="0" smtClean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TM3</a:t>
            </a:r>
            <a:endParaRPr lang="en-US" sz="900" dirty="0">
              <a:solidFill>
                <a:schemeClr val="tx1"/>
              </a:solidFill>
              <a:latin typeface="Georgia" panose="02040502050405020303" pitchFamily="18" charset="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740" y="186158"/>
            <a:ext cx="8388060" cy="869016"/>
          </a:xfrm>
        </p:spPr>
        <p:txBody>
          <a:bodyPr/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Money Fund Inflows Have Been Directed Toward Government-Only Funds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79740" y="1445568"/>
            <a:ext cx="7980795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+mn-lt"/>
                <a:cs typeface="+mn-cs"/>
              </a:rPr>
              <a:t>Net Taxable MMF Assets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58488" y="6248400"/>
            <a:ext cx="8034704" cy="153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tx1"/>
                </a:solidFill>
                <a:latin typeface="+mn-lt"/>
                <a:cs typeface="+mn-cs"/>
              </a:rPr>
              <a:t>Source: </a:t>
            </a:r>
            <a:r>
              <a:rPr lang="en-US" sz="1000" dirty="0" smtClean="0">
                <a:solidFill>
                  <a:schemeClr val="tx1"/>
                </a:solidFill>
                <a:latin typeface="+mn-lt"/>
                <a:cs typeface="+mn-cs"/>
              </a:rPr>
              <a:t>iMoney.net</a:t>
            </a:r>
            <a:endParaRPr lang="en-US" sz="10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49570469"/>
              </p:ext>
            </p:extLst>
          </p:nvPr>
        </p:nvGraphicFramePr>
        <p:xfrm>
          <a:off x="762000" y="1692088"/>
          <a:ext cx="7801841" cy="416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434509"/>
          </a:xfrm>
        </p:spPr>
        <p:txBody>
          <a:bodyPr/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Outstanding VRDNs Remained Stable in 1Q16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79740" y="1445568"/>
            <a:ext cx="3883602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Total VRDNs Down $0.21bn YTD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33400" y="6262301"/>
            <a:ext cx="8305800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900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Source: Thomson Reuters survey – does not include derivatives (as of 3/31/2016) – reported monthly. Does not account for partial redemptions of existing bonds.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4776933" y="1445568"/>
            <a:ext cx="3883602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Weeklies Up $0.25bn YTD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79740" y="3731568"/>
            <a:ext cx="3883602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Dailies Down $0.39bn YTD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4955598" y="3731568"/>
            <a:ext cx="3883602" cy="23083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tx1"/>
                </a:solidFill>
                <a:latin typeface="Georgia" panose="02040502050405020303" pitchFamily="18" charset="0"/>
                <a:cs typeface="+mn-cs"/>
              </a:rPr>
              <a:t>Market Composition as of 3/31/2016</a:t>
            </a:r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0622362"/>
              </p:ext>
            </p:extLst>
          </p:nvPr>
        </p:nvGraphicFramePr>
        <p:xfrm>
          <a:off x="4710546" y="1752600"/>
          <a:ext cx="3785466" cy="186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49813156"/>
              </p:ext>
            </p:extLst>
          </p:nvPr>
        </p:nvGraphicFramePr>
        <p:xfrm>
          <a:off x="669637" y="4083424"/>
          <a:ext cx="3785466" cy="186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80730989"/>
              </p:ext>
            </p:extLst>
          </p:nvPr>
        </p:nvGraphicFramePr>
        <p:xfrm>
          <a:off x="4544004" y="4068389"/>
          <a:ext cx="4116531" cy="186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91627553"/>
              </p:ext>
            </p:extLst>
          </p:nvPr>
        </p:nvGraphicFramePr>
        <p:xfrm>
          <a:off x="669637" y="1797424"/>
          <a:ext cx="3785466" cy="186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0" name="Rectangle 29"/>
          <p:cNvSpPr/>
          <p:nvPr/>
        </p:nvSpPr>
        <p:spPr>
          <a:xfrm>
            <a:off x="1345694" y="2722758"/>
            <a:ext cx="1598803" cy="221359"/>
          </a:xfrm>
          <a:prstGeom prst="rect">
            <a:avLst/>
          </a:prstGeom>
          <a:solidFill>
            <a:srgbClr val="E1E1E1"/>
          </a:solidFill>
        </p:spPr>
        <p:txBody>
          <a:bodyPr wrap="none" lIns="82058" tIns="41029" rIns="82058" bIns="41029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Total VRDNs @ $224.41bn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01377" y="2684789"/>
            <a:ext cx="1701396" cy="221359"/>
          </a:xfrm>
          <a:prstGeom prst="rect">
            <a:avLst/>
          </a:prstGeom>
          <a:solidFill>
            <a:srgbClr val="E1E1E1"/>
          </a:solidFill>
        </p:spPr>
        <p:txBody>
          <a:bodyPr wrap="none" lIns="82058" tIns="41029" rIns="82058" bIns="41029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Total Weeklies @ $180.86bn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54984" y="4998477"/>
            <a:ext cx="1515447" cy="221359"/>
          </a:xfrm>
          <a:prstGeom prst="rect">
            <a:avLst/>
          </a:prstGeom>
          <a:solidFill>
            <a:srgbClr val="E1E1E1"/>
          </a:solidFill>
        </p:spPr>
        <p:txBody>
          <a:bodyPr wrap="none" lIns="82058" tIns="41029" rIns="82058" bIns="41029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Total Dailies @ $42.21bn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3986217"/>
              </p:ext>
            </p:extLst>
          </p:nvPr>
        </p:nvGraphicFramePr>
        <p:xfrm>
          <a:off x="554182" y="1725706"/>
          <a:ext cx="7911523" cy="4045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957443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464128" y="470647"/>
            <a:ext cx="8451272" cy="806824"/>
          </a:xfrm>
          <a:noFill/>
          <a:ln/>
        </p:spPr>
        <p:txBody>
          <a:bodyPr>
            <a:noAutofit/>
          </a:bodyPr>
          <a:lstStyle/>
          <a:p>
            <a:pPr algn="l"/>
            <a:r>
              <a:rPr lang="en-US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1-Year MIG-1 Spiked After Fed Rate Hike</a:t>
            </a:r>
          </a:p>
        </p:txBody>
      </p:sp>
      <p:sp>
        <p:nvSpPr>
          <p:cNvPr id="957445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23455" y="1479176"/>
            <a:ext cx="7897091" cy="201706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tIns="16412" rIns="0" bIns="16412" anchor="ctr"/>
          <a:lstStyle/>
          <a:p>
            <a:pPr defTabSz="683819" eaLnBrk="0" hangingPunct="0"/>
            <a:r>
              <a:rPr lang="en-US" b="1" dirty="0" smtClean="0">
                <a:solidFill>
                  <a:srgbClr val="FFFFFF"/>
                </a:solidFill>
              </a:rPr>
              <a:t>MIG-1 Comparison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957446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23455" y="6131859"/>
            <a:ext cx="7897091" cy="26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16412" bIns="16412" anchor="b"/>
          <a:lstStyle/>
          <a:p>
            <a:pPr marL="239337" indent="-239337" algn="l">
              <a:lnSpc>
                <a:spcPct val="90000"/>
              </a:lnSpc>
              <a:buClr>
                <a:srgbClr val="000000"/>
              </a:buClr>
            </a:pPr>
            <a:r>
              <a:rPr lang="en-US" sz="900" dirty="0" smtClean="0">
                <a:solidFill>
                  <a:schemeClr val="tx1"/>
                </a:solidFill>
                <a:latin typeface="Georgia" panose="02040502050405020303" pitchFamily="18" charset="0"/>
              </a:rPr>
              <a:t>Source</a:t>
            </a:r>
            <a:r>
              <a:rPr lang="en-US" sz="900" dirty="0">
                <a:solidFill>
                  <a:schemeClr val="tx1"/>
                </a:solidFill>
                <a:latin typeface="Georgia" panose="02040502050405020303" pitchFamily="18" charset="0"/>
              </a:rPr>
              <a:t>: Thomson Reuters, TM3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7135091" y="2017059"/>
            <a:ext cx="415636" cy="15464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>
          <a:xfrm>
            <a:off x="-69273" y="6424425"/>
            <a:ext cx="9144000" cy="365125"/>
          </a:xfrm>
          <a:prstGeom prst="rect">
            <a:avLst/>
          </a:prstGeom>
        </p:spPr>
        <p:txBody>
          <a:bodyPr vert="horz" lIns="91418" tIns="45709" rIns="91418" bIns="45709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marL="410195" algn="ctr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2pPr>
            <a:lvl3pPr marL="820391" algn="ctr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3pPr>
            <a:lvl4pPr marL="1230586" algn="ctr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4pPr>
            <a:lvl5pPr marL="1640781" algn="ctr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5pPr>
            <a:lvl6pPr marL="2050976" algn="l" defTabSz="820391" rtl="0" eaLnBrk="1" latinLnBrk="0" hangingPunct="1"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6pPr>
            <a:lvl7pPr marL="2461173" algn="l" defTabSz="820391" rtl="0" eaLnBrk="1" latinLnBrk="0" hangingPunct="1"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7pPr>
            <a:lvl8pPr marL="2871367" algn="l" defTabSz="820391" rtl="0" eaLnBrk="1" latinLnBrk="0" hangingPunct="1"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8pPr>
            <a:lvl9pPr marL="3281562" algn="l" defTabSz="820391" rtl="0" eaLnBrk="1" latinLnBrk="0" hangingPunct="1">
              <a:defRPr sz="13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93BCFBE6-4618-45FB-ABED-A1C00E9C6DC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FBE6-4618-45FB-ABED-A1C00E9C6DCF}" type="slidenum">
              <a:rPr lang="en-US" smtClean="0"/>
              <a:pPr/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6559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FILL_COLOR_SCHEME_INDEX" val="0"/>
  <p:tag name="LOGOFILL_COLOR_TYPE" val="1"/>
  <p:tag name="LOGOLINE_COLOR_SCHEME_INDEX" val="0"/>
  <p:tag name="LOGOLINE_COLOR_TYPE" val="1"/>
  <p:tag name="LOGOLEFT" val="540"/>
  <p:tag name="LOGOTOP" val="558"/>
  <p:tag name="LOGOWIDTH" val="198"/>
  <p:tag name="LOGOHEIGHT" val="43.25"/>
  <p:tag name="LOGOFILLCOLOR" val="16777215"/>
  <p:tag name="LOGOLINECOLOR" val="0"/>
  <p:tag name="LOGOFILLVISIBLE" val="0"/>
  <p:tag name="LOGOLINEVISIBLE" val="0"/>
  <p:tag name="COVERLOGOWIDTH" val="220.625"/>
  <p:tag name="COVERLOGOHEIGHT" val="73.5"/>
  <p:tag name="COVERLOGOTOP" val="72"/>
  <p:tag name="COVERLOGOLEFT" val="540"/>
  <p:tag name="FDSMENUDOCLEVELBTNSTATES" val="&lt;btnStates&gt;&lt;btn tag=&quot;1001&quot; state=&quot;UP&quot;/&gt;&lt;/btnStates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TDCONTEN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683.75"/>
  <p:tag name="SIZEHEIGHT" val="370.375"/>
  <p:tag name="OLDMSCHARTID" val="MS Graph id 1040514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2015 Year in Review.ppt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HDR"/>
  <p:tag name="IGNOREFONTNONCOMPLIANCE" val="0"/>
  <p:tag name="FONTSIZE" val="28"/>
  <p:tag name="FONTBOLD" val="0"/>
  <p:tag name="FONTITALIC" val="0"/>
  <p:tag name="FONTULINE" val="0"/>
  <p:tag name="FONTSHADOW" val="0"/>
  <p:tag name="FONTALIGNMENT" val="1"/>
  <p:tag name="IGNORECOLORLINESNONCOMPLIANCE" val="0"/>
  <p:tag name="FONTCOLOR" val="0"/>
  <p:tag name="FILLVISIBLE" val="0"/>
  <p:tag name="FONTCOLORING" val="Text"/>
  <p:tag name="LINEVISIBLE" val="0"/>
  <p:tag name="FILLCOLORING" val="No Fill"/>
  <p:tag name="LINECOLORING" val="No Line"/>
  <p:tag name="FONT_COLOR_SCHEME_INDEX" val="7"/>
  <p:tag name="FONT_COLOR_TYPE" val="2"/>
  <p:tag name="IGNOREPOSITIONNONCOMPLIANCE" val="0"/>
  <p:tag name="POSITIONTOP" val="42"/>
  <p:tag name="POSITIONLEFT" val="54"/>
  <p:tag name="IGNORESIZENONCOMPLIANCE" val="0"/>
  <p:tag name="SIZEWIDTH" val="684"/>
  <p:tag name="SIZEHEIGHT" val="42"/>
  <p:tag name="FONTNAME" val="Ari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TITLE"/>
  <p:tag name="IGNOREFONTNONCOMPLIANCE" val="0"/>
  <p:tag name="FONTNAME" val="Arial"/>
  <p:tag name="FONTSIZE" val="14"/>
  <p:tag name="FONTBOLD" val="-1"/>
  <p:tag name="FONTITALIC" val="0"/>
  <p:tag name="FONTULINE" val="0"/>
  <p:tag name="FONTSHADOW" val="0"/>
  <p:tag name="FONTALIGNMENT" val="2"/>
  <p:tag name="FONTCOLOR" val="16777215"/>
  <p:tag name="FONT_COLOR_TYPE" val="1"/>
  <p:tag name="FONT_COLOR_SCHEME_INDEX" val="0"/>
  <p:tag name="IGNORECOLORLINESNONCOMPLIANCE" val="0"/>
  <p:tag name="FILLVISIBLE" val="-1"/>
  <p:tag name="FILLCOLOR" val="7026688"/>
  <p:tag name="FILL_COLOR_SCHEME_INDEX" val="0"/>
  <p:tag name="FILL_COLOR_TYPE" val="1"/>
  <p:tag name="LINEVISIBLE" val="-1"/>
  <p:tag name="LINECOLOR" val="7026688"/>
  <p:tag name="LINE_COLOR_SCHEME_INDEX" val="0"/>
  <p:tag name="LINE_COLOR_TYPE" val="1"/>
  <p:tag name="IGNOREPOSITIONNONCOMPLIANCE" val="0"/>
  <p:tag name="POSITIONTOP" val="132"/>
  <p:tag name="POSITIONLEFT" val="54"/>
  <p:tag name="IGNORESIZENONCOMPLIANCE" val="0"/>
  <p:tag name="SIZEWIDTH" val="684"/>
  <p:tag name="SIZEHEIGHT" val="1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GNOREFONTNONCOMPLIANCE" val="0"/>
  <p:tag name="FONTBOLD" val="0"/>
  <p:tag name="FONTITALIC" val="-1"/>
  <p:tag name="FONTULINE" val="0"/>
  <p:tag name="FONTSHADOW" val="0"/>
  <p:tag name="FONTALIGNMENT" val="1"/>
  <p:tag name="FONTCOLOR" val="0"/>
  <p:tag name="FONT_COLOR_TYPE" val="1"/>
  <p:tag name="FONT_COLOR_SCHEME_INDEX" val="0"/>
  <p:tag name="IGNORECOLORLINESNONCOMPLIANCE" val="0"/>
  <p:tag name="FILLVISIBLE" val="0"/>
  <p:tag name="FILLCOLOR" val="3687680"/>
  <p:tag name="FILL_COLOR_SCHEME_INDEX" val="5"/>
  <p:tag name="FILL_COLOR_TYPE" val="2"/>
  <p:tag name="FILLCOLORING" val="No Fill"/>
  <p:tag name="LINEVISIBLE" val="0"/>
  <p:tag name="LINECOLOR" val="3687680"/>
  <p:tag name="LINE_COLOR_SCHEME_INDEX" val="2"/>
  <p:tag name="LINE_COLOR_TYPE" val="2"/>
  <p:tag name="LINECOLORING" val="No Line"/>
  <p:tag name="IGNOREPOSITIONNONCOMPLIANCE" val="0"/>
  <p:tag name="POSITIONTOP" val="528"/>
  <p:tag name="POSITIONLEFT" val="54"/>
  <p:tag name="IGNORESIZENONCOMPLIANCE" val="0"/>
  <p:tag name="SIZEWIDTH" val="684"/>
  <p:tag name="SIZEHEIGHT" val="24"/>
  <p:tag name="ENAME" val="SLIDEFOOTER"/>
  <p:tag name="FONTNAME" val="Arial"/>
  <p:tag name="FONTSIZ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LBLOGO_TITLE_PRINT"/>
  <p:tag name="PBLBAFFILIATE" val="BARCLAYS"/>
  <p:tag name="VERSION" val="1"/>
  <p:tag name="TAGDATE" val="03/14/20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683.75"/>
  <p:tag name="SIZEHEIGHT" val="370.375"/>
  <p:tag name="OLDMSCHARTID" val="MS Graph id 835588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2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402"/>
  <p:tag name="IGNORESIZENONCOMPLIANCE" val="0"/>
  <p:tag name="SIZEWIDTH" val="335.875"/>
  <p:tag name="SIZEHEIGHT" val="174"/>
  <p:tag name="DEALMAVEN.PRESLINK.LARGEDATA" val="&lt;data vendor=&quot;DealMaven&quot; application=&quot;PresLink&quot; version=&quot;4871BD40-5179-11d6-94D1-000347B60DED&quot;&gt;&lt;LargeMSGraph FileName=&quot;C:\Documents and Settings\wzee\Desktop\Book3.xls&quot; DocID=&quot;168ACD6346F342E0850ABCEF6135A54B&quot; version=&quot;1&quot; WksName=&quot;tfdl pricing&quot; address=&quot;$A$6:$C$298&quot; rows=&quot;293&quot; cols=&quot;3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683.75"/>
  <p:tag name="SIZEHEIGHT" val="370.375"/>
  <p:tag name="OLDMSCHARTID" val="MS Graph id 819204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335.875"/>
  <p:tag name="SIZEHEIGHT" val="174"/>
  <p:tag name="OLDMSCHARTID" val="MS Graph id 1045512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335.875"/>
  <p:tag name="SIZEHEIGHT" val="174"/>
  <p:tag name="OLDMSCHARTID" val="MS Graph id 1045513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335.875"/>
  <p:tag name="SIZEHEIGHT" val="174"/>
  <p:tag name="OLDMSCHARTID" val="MS Graph id 1045515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  <p:tag name="PBCOMPONENT" val="SHAPE"/>
  <p:tag name="PBLAYOUTS" val="A,B,C,F"/>
  <p:tag name="PRESLINK.CHARTFORMAT" val="True"/>
  <p:tag name="PRESLINK_MARKETDATA" val="&lt;PRESLINK_MARKETDATA CHARTTYPE=&quot;PRICE&quot; REBASE=&quot;&quot;&gt;&lt;ENTITIES&gt;&lt;/ENTITIES&gt;&lt;PERIOD TYPE=&quot;1Y&quot; /&gt;&lt;CURRENCY CODE=&quot;&quot; /&gt;&lt;FREQUENCY CODE=&quot;D&quot; /&gt;&lt;SPLIT VALUE=&quot;1&quot; /&gt;&lt;/PRESLINK_MARKETDATA&gt;"/>
  <p:tag name="IGNOREFONTNONCOMPLIANCE" val="0"/>
  <p:tag name="IGNORECOLORLINESNONCOMPLIANCE" val="0"/>
  <p:tag name="IGNOREPOSITIONNONCOMPLIANCE" val="0"/>
  <p:tag name="POSITIONTOP" val="150"/>
  <p:tag name="POSITIONLEFT" val="54"/>
  <p:tag name="IGNORESIZENONCOMPLIANCE" val="0"/>
  <p:tag name="SIZEWIDTH" val="335.875"/>
  <p:tag name="SIZEHEIGHT" val="174"/>
  <p:tag name="OLDMSCHARTID" val="MS Graph id 1045511converted to Xl chart"/>
  <p:tag name="LBAUXREFORIGTEXT" val="C:\Program Files\Thomson Financial\ThomsonAnalyticsClient\Reports Library\Lehman\Indexed Price Data (PresLink).xls"/>
  <p:tag name="DEALMAVEN.PRESLINK.LARGEDATA" val="&lt;data vendor=&quot;DealMaven&quot; application=&quot;PresLink&quot; version=&quot;4871BD40-5179-11d6-94D1-000347B60DED&quot;&gt;&lt;LargeMSGraph FileName=&quot;C:\Program Files\Thomson Financial\ThomsonAnalyticsClient\Reports Library\Lehman\Indexed Price Data (PresLink).xls&quot; DocID=&quot;9775A37BCEDF433FAB306DA09E2CA560&quot; version=&quot;1&quot; WksName=&quot;indexed pricing&quot; address=&quot;$B$6:$G$130&quot; rows=&quot;125&quot; cols=&quot;6&quot; RowLabels=&quot;1&quot; ColLabels=&quot;1&quot; Blanks=&quot;0&quot; multiplier=&quot;1&quot; sign=&quot;+&quot; /&gt;&lt;/data&gt;"/>
  <p:tag name="GSTR_LG_PPT_FULL_PATH" val="\\Intranet.barcapint.com\dfs-amer\Group\Nyk\area\fi\groups\FI_MUNICIPALS\Municipals\Short Term\COMMENTARY\COMMENTARY 2015\ST Muni 1Q16 Review FINAL_CGv2.ppt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101174</TotalTime>
  <Words>726</Words>
  <Application>Microsoft Office PowerPoint</Application>
  <PresentationFormat>Letter Paper (8.5x11 in)</PresentationFormat>
  <Paragraphs>122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Money Market Reform and the impact on the Municipal Market Sponsored by S&amp;P Global     Moderator:  Colleen Meehan, Money Market Portfolio Management, The Dreyfus Corporation   Panelists: Olga Chernat, Deputy Director of Finance, Metropolitan Transportation Authority  Mary Jo Ochson, Money Market Portfolio Management, Federated Investors  Betty Infantes, Short-Term Trader, Jefferies LLC    </vt:lpstr>
      <vt:lpstr>PowerPoint Presentation</vt:lpstr>
      <vt:lpstr>PowerPoint Presentation</vt:lpstr>
      <vt:lpstr>PowerPoint Presentation</vt:lpstr>
      <vt:lpstr>These Outflows Nearly Closed the Gap between T-E MMF Assets and VRDNs Outstanding …</vt:lpstr>
      <vt:lpstr> Prompting SIFMA to Spike Towards Taxable Levels</vt:lpstr>
      <vt:lpstr>Money Fund Inflows Have Been Directed Toward Government-Only Funds</vt:lpstr>
      <vt:lpstr>Outstanding VRDNs Remained Stable in 1Q16</vt:lpstr>
      <vt:lpstr>1-Year MIG-1 Spiked After Fed Rate Hike</vt:lpstr>
      <vt:lpstr>MTA Debt By Type ($ in billions) </vt:lpstr>
      <vt:lpstr>MTA Variable(1) Rate Debt Diversification ($ in billions) </vt:lpstr>
      <vt:lpstr>PowerPoint Presentation</vt:lpstr>
    </vt:vector>
  </TitlesOfParts>
  <Company>Barclays Capital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Short-Term Trading Commentary and Chart book</dc:title>
  <dc:creator>bendejac</dc:creator>
  <cp:lastModifiedBy>Meehan, Colleen</cp:lastModifiedBy>
  <cp:revision>4669</cp:revision>
  <cp:lastPrinted>2015-06-16T19:11:22Z</cp:lastPrinted>
  <dcterms:created xsi:type="dcterms:W3CDTF">2013-04-02T19:50:39Z</dcterms:created>
  <dcterms:modified xsi:type="dcterms:W3CDTF">2016-06-14T14:33:28Z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yVersion">
    <vt:lpwstr>1.2</vt:lpwstr>
  </property>
  <property fmtid="{D5CDD505-2E9C-101B-9397-08002B2CF9AE}" pid="3" name="SourceFileId">
    <vt:lpwstr>PresBuilder.potx</vt:lpwstr>
  </property>
  <property fmtid="{D5CDD505-2E9C-101B-9397-08002B2CF9AE}" pid="4" name="PBSLIDENUMBER">
    <vt:lpwstr>1</vt:lpwstr>
  </property>
  <property fmtid="{D5CDD505-2E9C-101B-9397-08002B2CF9AE}" pid="5" name="PBTOTALPAGES">
    <vt:lpwstr>0</vt:lpwstr>
  </property>
  <property fmtid="{D5CDD505-2E9C-101B-9397-08002B2CF9AE}" pid="6" name="PBLBAFFILIATE">
    <vt:lpwstr>BARCLAYS</vt:lpwstr>
  </property>
  <property fmtid="{D5CDD505-2E9C-101B-9397-08002B2CF9AE}" pid="7" name="LB_TRACKING_NAME">
    <vt:lpwstr>C:\Documents and Settings\whangmic\Desktop\MMX15v3.pptx - whangmic - 2/24/2015 11:01:46 AM</vt:lpwstr>
  </property>
</Properties>
</file>